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82" r:id="rId2"/>
    <p:sldId id="298" r:id="rId3"/>
    <p:sldId id="299" r:id="rId4"/>
    <p:sldId id="306" r:id="rId5"/>
    <p:sldId id="300" r:id="rId6"/>
    <p:sldId id="308" r:id="rId7"/>
    <p:sldId id="304" r:id="rId8"/>
    <p:sldId id="310" r:id="rId9"/>
    <p:sldId id="301" r:id="rId10"/>
    <p:sldId id="321" r:id="rId11"/>
    <p:sldId id="302" r:id="rId12"/>
    <p:sldId id="326" r:id="rId13"/>
    <p:sldId id="328" r:id="rId14"/>
    <p:sldId id="332" r:id="rId15"/>
    <p:sldId id="316" r:id="rId16"/>
    <p:sldId id="317" r:id="rId17"/>
    <p:sldId id="313" r:id="rId18"/>
    <p:sldId id="318" r:id="rId19"/>
    <p:sldId id="319" r:id="rId20"/>
    <p:sldId id="305" r:id="rId21"/>
    <p:sldId id="320" r:id="rId22"/>
    <p:sldId id="333" r:id="rId23"/>
    <p:sldId id="334" r:id="rId24"/>
    <p:sldId id="335" r:id="rId25"/>
    <p:sldId id="336" r:id="rId26"/>
    <p:sldId id="337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Uscanga" initials="JU" lastIdx="4" clrIdx="0">
    <p:extLst>
      <p:ext uri="{19B8F6BF-5375-455C-9EA6-DF929625EA0E}">
        <p15:presenceInfo xmlns:p15="http://schemas.microsoft.com/office/powerpoint/2012/main" userId="d35b3ec9350e17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00565-B0D0-4379-A801-4FBB1A626517}" v="162" dt="2019-04-24T08:52:49.521"/>
    <p1510:client id="{EAEC36DC-53BB-4138-A432-3E2F1A353DD8}" v="4287" dt="2019-04-24T19:56:09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77003" autoAdjust="0"/>
  </p:normalViewPr>
  <p:slideViewPr>
    <p:cSldViewPr snapToGrid="0">
      <p:cViewPr>
        <p:scale>
          <a:sx n="66" d="100"/>
          <a:sy n="66" d="100"/>
        </p:scale>
        <p:origin x="1278" y="48"/>
      </p:cViewPr>
      <p:guideLst/>
    </p:cSldViewPr>
  </p:slideViewPr>
  <p:outlineViewPr>
    <p:cViewPr>
      <p:scale>
        <a:sx n="33" d="100"/>
        <a:sy n="33" d="100"/>
      </p:scale>
      <p:origin x="0" y="-2934"/>
    </p:cViewPr>
  </p:outlineViewPr>
  <p:notesTextViewPr>
    <p:cViewPr>
      <p:scale>
        <a:sx n="125" d="100"/>
        <a:sy n="125" d="100"/>
      </p:scale>
      <p:origin x="0" y="-198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126" y="-9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uscanga" userId="edce4b8f-3637-4204-b4a9-4cc94e742512" providerId="ADAL" clId="{63C00565-B0D0-4379-A801-4FBB1A626517}"/>
    <pc:docChg chg="undo modSld">
      <pc:chgData name="juan uscanga" userId="edce4b8f-3637-4204-b4a9-4cc94e742512" providerId="ADAL" clId="{63C00565-B0D0-4379-A801-4FBB1A626517}" dt="2019-04-24T08:52:49.521" v="161" actId="1076"/>
      <pc:docMkLst>
        <pc:docMk/>
      </pc:docMkLst>
      <pc:sldChg chg="modSp">
        <pc:chgData name="juan uscanga" userId="edce4b8f-3637-4204-b4a9-4cc94e742512" providerId="ADAL" clId="{63C00565-B0D0-4379-A801-4FBB1A626517}" dt="2019-04-24T08:52:49.521" v="161" actId="1076"/>
        <pc:sldMkLst>
          <pc:docMk/>
          <pc:sldMk cId="23678049" sldId="298"/>
        </pc:sldMkLst>
        <pc:picChg chg="mod">
          <ac:chgData name="juan uscanga" userId="edce4b8f-3637-4204-b4a9-4cc94e742512" providerId="ADAL" clId="{63C00565-B0D0-4379-A801-4FBB1A626517}" dt="2019-04-24T08:52:28.823" v="155" actId="14100"/>
          <ac:picMkLst>
            <pc:docMk/>
            <pc:sldMk cId="23678049" sldId="298"/>
            <ac:picMk id="4" creationId="{BE988433-5EC8-452D-A88D-C841E6B21A43}"/>
          </ac:picMkLst>
        </pc:picChg>
        <pc:picChg chg="mod modCrop">
          <ac:chgData name="juan uscanga" userId="edce4b8f-3637-4204-b4a9-4cc94e742512" providerId="ADAL" clId="{63C00565-B0D0-4379-A801-4FBB1A626517}" dt="2019-04-24T08:52:49.521" v="161" actId="1076"/>
          <ac:picMkLst>
            <pc:docMk/>
            <pc:sldMk cId="23678049" sldId="298"/>
            <ac:picMk id="7" creationId="{1BD53A1D-FD6F-4FE4-8948-943C8DCC9A85}"/>
          </ac:picMkLst>
        </pc:picChg>
        <pc:picChg chg="mod modCrop">
          <ac:chgData name="juan uscanga" userId="edce4b8f-3637-4204-b4a9-4cc94e742512" providerId="ADAL" clId="{63C00565-B0D0-4379-A801-4FBB1A626517}" dt="2019-04-24T08:52:01.319" v="146" actId="14100"/>
          <ac:picMkLst>
            <pc:docMk/>
            <pc:sldMk cId="23678049" sldId="298"/>
            <ac:picMk id="9" creationId="{2512717C-009D-4B7B-B87C-C085CF33A098}"/>
          </ac:picMkLst>
        </pc:picChg>
      </pc:sldChg>
      <pc:sldChg chg="addSp modSp">
        <pc:chgData name="juan uscanga" userId="edce4b8f-3637-4204-b4a9-4cc94e742512" providerId="ADAL" clId="{63C00565-B0D0-4379-A801-4FBB1A626517}" dt="2019-04-24T08:51:26.272" v="139" actId="732"/>
        <pc:sldMkLst>
          <pc:docMk/>
          <pc:sldMk cId="1019766581" sldId="299"/>
        </pc:sldMkLst>
        <pc:spChg chg="add mod">
          <ac:chgData name="juan uscanga" userId="edce4b8f-3637-4204-b4a9-4cc94e742512" providerId="ADAL" clId="{63C00565-B0D0-4379-A801-4FBB1A626517}" dt="2019-04-24T08:50:12.093" v="129" actId="14100"/>
          <ac:spMkLst>
            <pc:docMk/>
            <pc:sldMk cId="1019766581" sldId="299"/>
            <ac:spMk id="2" creationId="{FEEFC656-AE29-488F-A960-46A93E993D84}"/>
          </ac:spMkLst>
        </pc:spChg>
        <pc:picChg chg="mod">
          <ac:chgData name="juan uscanga" userId="edce4b8f-3637-4204-b4a9-4cc94e742512" providerId="ADAL" clId="{63C00565-B0D0-4379-A801-4FBB1A626517}" dt="2019-04-24T08:51:10.912" v="134" actId="208"/>
          <ac:picMkLst>
            <pc:docMk/>
            <pc:sldMk cId="1019766581" sldId="299"/>
            <ac:picMk id="7" creationId="{633AC3C9-7838-42C9-B44E-66885E6623B5}"/>
          </ac:picMkLst>
        </pc:picChg>
        <pc:picChg chg="mod ord modCrop">
          <ac:chgData name="juan uscanga" userId="edce4b8f-3637-4204-b4a9-4cc94e742512" providerId="ADAL" clId="{63C00565-B0D0-4379-A801-4FBB1A626517}" dt="2019-04-24T08:51:26.272" v="139" actId="732"/>
          <ac:picMkLst>
            <pc:docMk/>
            <pc:sldMk cId="1019766581" sldId="299"/>
            <ac:picMk id="9" creationId="{D097C272-0665-4914-8BB4-F3A8FE0EB07D}"/>
          </ac:picMkLst>
        </pc:picChg>
      </pc:sldChg>
      <pc:sldChg chg="modSp">
        <pc:chgData name="juan uscanga" userId="edce4b8f-3637-4204-b4a9-4cc94e742512" providerId="ADAL" clId="{63C00565-B0D0-4379-A801-4FBB1A626517}" dt="2019-04-24T08:44:45.253" v="47" actId="196"/>
        <pc:sldMkLst>
          <pc:docMk/>
          <pc:sldMk cId="358532737" sldId="305"/>
        </pc:sldMkLst>
        <pc:picChg chg="mod">
          <ac:chgData name="juan uscanga" userId="edce4b8f-3637-4204-b4a9-4cc94e742512" providerId="ADAL" clId="{63C00565-B0D0-4379-A801-4FBB1A626517}" dt="2019-04-24T08:44:45.253" v="47" actId="196"/>
          <ac:picMkLst>
            <pc:docMk/>
            <pc:sldMk cId="358532737" sldId="305"/>
            <ac:picMk id="4" creationId="{9F68AB08-12C7-4061-9425-A43AAEA9E04D}"/>
          </ac:picMkLst>
        </pc:picChg>
      </pc:sldChg>
      <pc:sldChg chg="modSp">
        <pc:chgData name="juan uscanga" userId="edce4b8f-3637-4204-b4a9-4cc94e742512" providerId="ADAL" clId="{63C00565-B0D0-4379-A801-4FBB1A626517}" dt="2019-04-24T08:35:15.396" v="0" actId="1076"/>
        <pc:sldMkLst>
          <pc:docMk/>
          <pc:sldMk cId="2121994731" sldId="306"/>
        </pc:sldMkLst>
        <pc:picChg chg="mod">
          <ac:chgData name="juan uscanga" userId="edce4b8f-3637-4204-b4a9-4cc94e742512" providerId="ADAL" clId="{63C00565-B0D0-4379-A801-4FBB1A626517}" dt="2019-04-24T08:35:15.396" v="0" actId="1076"/>
          <ac:picMkLst>
            <pc:docMk/>
            <pc:sldMk cId="2121994731" sldId="306"/>
            <ac:picMk id="7" creationId="{6A00D7C8-2B6E-4370-BBA5-FD3E5DEB8BE2}"/>
          </ac:picMkLst>
        </pc:picChg>
      </pc:sldChg>
      <pc:sldChg chg="modSp">
        <pc:chgData name="juan uscanga" userId="edce4b8f-3637-4204-b4a9-4cc94e742512" providerId="ADAL" clId="{63C00565-B0D0-4379-A801-4FBB1A626517}" dt="2019-04-24T08:37:09.165" v="14" actId="20577"/>
        <pc:sldMkLst>
          <pc:docMk/>
          <pc:sldMk cId="3811375556" sldId="308"/>
        </pc:sldMkLst>
        <pc:spChg chg="mod">
          <ac:chgData name="juan uscanga" userId="edce4b8f-3637-4204-b4a9-4cc94e742512" providerId="ADAL" clId="{63C00565-B0D0-4379-A801-4FBB1A626517}" dt="2019-04-24T08:37:09.165" v="14" actId="20577"/>
          <ac:spMkLst>
            <pc:docMk/>
            <pc:sldMk cId="3811375556" sldId="308"/>
            <ac:spMk id="3" creationId="{611DC577-0A95-47D0-95D9-5F8DA763D46B}"/>
          </ac:spMkLst>
        </pc:spChg>
        <pc:picChg chg="mod">
          <ac:chgData name="juan uscanga" userId="edce4b8f-3637-4204-b4a9-4cc94e742512" providerId="ADAL" clId="{63C00565-B0D0-4379-A801-4FBB1A626517}" dt="2019-04-24T08:36:52.878" v="9" actId="14100"/>
          <ac:picMkLst>
            <pc:docMk/>
            <pc:sldMk cId="3811375556" sldId="308"/>
            <ac:picMk id="4" creationId="{A626E82D-A791-4200-B70F-07A0EA107DB7}"/>
          </ac:picMkLst>
        </pc:picChg>
        <pc:picChg chg="mod">
          <ac:chgData name="juan uscanga" userId="edce4b8f-3637-4204-b4a9-4cc94e742512" providerId="ADAL" clId="{63C00565-B0D0-4379-A801-4FBB1A626517}" dt="2019-04-24T08:36:58.560" v="11" actId="14100"/>
          <ac:picMkLst>
            <pc:docMk/>
            <pc:sldMk cId="3811375556" sldId="308"/>
            <ac:picMk id="7" creationId="{FFC4E85B-A582-4D60-8D8F-7D450F833665}"/>
          </ac:picMkLst>
        </pc:picChg>
        <pc:picChg chg="mod">
          <ac:chgData name="juan uscanga" userId="edce4b8f-3637-4204-b4a9-4cc94e742512" providerId="ADAL" clId="{63C00565-B0D0-4379-A801-4FBB1A626517}" dt="2019-04-24T08:36:42.128" v="6" actId="14100"/>
          <ac:picMkLst>
            <pc:docMk/>
            <pc:sldMk cId="3811375556" sldId="308"/>
            <ac:picMk id="10" creationId="{E60E0011-1191-4945-B961-50CE88DD65C1}"/>
          </ac:picMkLst>
        </pc:picChg>
      </pc:sldChg>
      <pc:sldChg chg="modSp">
        <pc:chgData name="juan uscanga" userId="edce4b8f-3637-4204-b4a9-4cc94e742512" providerId="ADAL" clId="{63C00565-B0D0-4379-A801-4FBB1A626517}" dt="2019-04-24T08:43:21.450" v="43" actId="1076"/>
        <pc:sldMkLst>
          <pc:docMk/>
          <pc:sldMk cId="1699216097" sldId="313"/>
        </pc:sldMkLst>
        <pc:picChg chg="mod">
          <ac:chgData name="juan uscanga" userId="edce4b8f-3637-4204-b4a9-4cc94e742512" providerId="ADAL" clId="{63C00565-B0D0-4379-A801-4FBB1A626517}" dt="2019-04-24T08:43:12.919" v="42" actId="1076"/>
          <ac:picMkLst>
            <pc:docMk/>
            <pc:sldMk cId="1699216097" sldId="313"/>
            <ac:picMk id="4" creationId="{61C8E21F-DA44-434A-8370-4BD607AD8A38}"/>
          </ac:picMkLst>
        </pc:picChg>
        <pc:picChg chg="mod">
          <ac:chgData name="juan uscanga" userId="edce4b8f-3637-4204-b4a9-4cc94e742512" providerId="ADAL" clId="{63C00565-B0D0-4379-A801-4FBB1A626517}" dt="2019-04-24T08:43:21.450" v="43" actId="1076"/>
          <ac:picMkLst>
            <pc:docMk/>
            <pc:sldMk cId="1699216097" sldId="313"/>
            <ac:picMk id="8" creationId="{49278122-648A-4229-9BF4-27CA5424EAC7}"/>
          </ac:picMkLst>
        </pc:picChg>
      </pc:sldChg>
      <pc:sldChg chg="addSp modSp">
        <pc:chgData name="juan uscanga" userId="edce4b8f-3637-4204-b4a9-4cc94e742512" providerId="ADAL" clId="{63C00565-B0D0-4379-A801-4FBB1A626517}" dt="2019-04-24T08:48:17.439" v="110" actId="1076"/>
        <pc:sldMkLst>
          <pc:docMk/>
          <pc:sldMk cId="2510529831" sldId="316"/>
        </pc:sldMkLst>
        <pc:spChg chg="add mod">
          <ac:chgData name="juan uscanga" userId="edce4b8f-3637-4204-b4a9-4cc94e742512" providerId="ADAL" clId="{63C00565-B0D0-4379-A801-4FBB1A626517}" dt="2019-04-24T08:48:12.392" v="109" actId="403"/>
          <ac:spMkLst>
            <pc:docMk/>
            <pc:sldMk cId="2510529831" sldId="316"/>
            <ac:spMk id="2" creationId="{E889F660-2519-4DE2-B606-EA4F9288EBE9}"/>
          </ac:spMkLst>
        </pc:spChg>
        <pc:picChg chg="mod">
          <ac:chgData name="juan uscanga" userId="edce4b8f-3637-4204-b4a9-4cc94e742512" providerId="ADAL" clId="{63C00565-B0D0-4379-A801-4FBB1A626517}" dt="2019-04-24T08:48:17.439" v="110" actId="1076"/>
          <ac:picMkLst>
            <pc:docMk/>
            <pc:sldMk cId="2510529831" sldId="316"/>
            <ac:picMk id="4" creationId="{A51C6DDA-97C4-45D0-8178-25A363374322}"/>
          </ac:picMkLst>
        </pc:picChg>
        <pc:picChg chg="mod">
          <ac:chgData name="juan uscanga" userId="edce4b8f-3637-4204-b4a9-4cc94e742512" providerId="ADAL" clId="{63C00565-B0D0-4379-A801-4FBB1A626517}" dt="2019-04-24T08:48:04.960" v="107" actId="1076"/>
          <ac:picMkLst>
            <pc:docMk/>
            <pc:sldMk cId="2510529831" sldId="316"/>
            <ac:picMk id="7" creationId="{21F5E843-16EB-4CFD-9C75-1EF497E4CAF8}"/>
          </ac:picMkLst>
        </pc:picChg>
      </pc:sldChg>
      <pc:sldChg chg="addSp modSp">
        <pc:chgData name="juan uscanga" userId="edce4b8f-3637-4204-b4a9-4cc94e742512" providerId="ADAL" clId="{63C00565-B0D0-4379-A801-4FBB1A626517}" dt="2019-04-24T08:42:52.748" v="40" actId="732"/>
        <pc:sldMkLst>
          <pc:docMk/>
          <pc:sldMk cId="1851958509" sldId="317"/>
        </pc:sldMkLst>
        <pc:picChg chg="add mod modCrop">
          <ac:chgData name="juan uscanga" userId="edce4b8f-3637-4204-b4a9-4cc94e742512" providerId="ADAL" clId="{63C00565-B0D0-4379-A801-4FBB1A626517}" dt="2019-04-24T08:42:52.748" v="40" actId="732"/>
          <ac:picMkLst>
            <pc:docMk/>
            <pc:sldMk cId="1851958509" sldId="317"/>
            <ac:picMk id="4" creationId="{4414B645-C40E-4D11-98FE-4E90CE238A85}"/>
          </ac:picMkLst>
        </pc:picChg>
        <pc:picChg chg="mod">
          <ac:chgData name="juan uscanga" userId="edce4b8f-3637-4204-b4a9-4cc94e742512" providerId="ADAL" clId="{63C00565-B0D0-4379-A801-4FBB1A626517}" dt="2019-04-24T08:42:38.833" v="35" actId="14100"/>
          <ac:picMkLst>
            <pc:docMk/>
            <pc:sldMk cId="1851958509" sldId="317"/>
            <ac:picMk id="12" creationId="{8314E7FA-B8A8-412A-AC51-89DA78ACE92B}"/>
          </ac:picMkLst>
        </pc:picChg>
      </pc:sldChg>
      <pc:sldChg chg="modSp">
        <pc:chgData name="juan uscanga" userId="edce4b8f-3637-4204-b4a9-4cc94e742512" providerId="ADAL" clId="{63C00565-B0D0-4379-A801-4FBB1A626517}" dt="2019-04-24T08:43:37.835" v="46" actId="14100"/>
        <pc:sldMkLst>
          <pc:docMk/>
          <pc:sldMk cId="2466700292" sldId="318"/>
        </pc:sldMkLst>
        <pc:picChg chg="mod">
          <ac:chgData name="juan uscanga" userId="edce4b8f-3637-4204-b4a9-4cc94e742512" providerId="ADAL" clId="{63C00565-B0D0-4379-A801-4FBB1A626517}" dt="2019-04-24T08:43:33.532" v="45" actId="14100"/>
          <ac:picMkLst>
            <pc:docMk/>
            <pc:sldMk cId="2466700292" sldId="318"/>
            <ac:picMk id="4" creationId="{BEE22FB9-AA76-4E2B-99BC-E400FFC3AC07}"/>
          </ac:picMkLst>
        </pc:picChg>
        <pc:picChg chg="mod">
          <ac:chgData name="juan uscanga" userId="edce4b8f-3637-4204-b4a9-4cc94e742512" providerId="ADAL" clId="{63C00565-B0D0-4379-A801-4FBB1A626517}" dt="2019-04-24T08:43:37.835" v="46" actId="14100"/>
          <ac:picMkLst>
            <pc:docMk/>
            <pc:sldMk cId="2466700292" sldId="318"/>
            <ac:picMk id="7" creationId="{332AEA89-F869-40A8-B0A4-968EDBCF3FA3}"/>
          </ac:picMkLst>
        </pc:picChg>
      </pc:sldChg>
      <pc:sldChg chg="modSp">
        <pc:chgData name="juan uscanga" userId="edce4b8f-3637-4204-b4a9-4cc94e742512" providerId="ADAL" clId="{63C00565-B0D0-4379-A801-4FBB1A626517}" dt="2019-04-24T08:46:09.346" v="64" actId="732"/>
        <pc:sldMkLst>
          <pc:docMk/>
          <pc:sldMk cId="2508127650" sldId="319"/>
        </pc:sldMkLst>
        <pc:picChg chg="mod modCrop">
          <ac:chgData name="juan uscanga" userId="edce4b8f-3637-4204-b4a9-4cc94e742512" providerId="ADAL" clId="{63C00565-B0D0-4379-A801-4FBB1A626517}" dt="2019-04-24T08:45:46.936" v="60" actId="1076"/>
          <ac:picMkLst>
            <pc:docMk/>
            <pc:sldMk cId="2508127650" sldId="319"/>
            <ac:picMk id="10" creationId="{44E43B8C-0576-42C4-9D31-09D09452033E}"/>
          </ac:picMkLst>
        </pc:picChg>
        <pc:picChg chg="mod modCrop">
          <ac:chgData name="juan uscanga" userId="edce4b8f-3637-4204-b4a9-4cc94e742512" providerId="ADAL" clId="{63C00565-B0D0-4379-A801-4FBB1A626517}" dt="2019-04-24T08:46:09.346" v="64" actId="732"/>
          <ac:picMkLst>
            <pc:docMk/>
            <pc:sldMk cId="2508127650" sldId="319"/>
            <ac:picMk id="12" creationId="{17168670-6FCD-4286-B541-0F93F2E83260}"/>
          </ac:picMkLst>
        </pc:picChg>
      </pc:sldChg>
      <pc:sldChg chg="modSp">
        <pc:chgData name="juan uscanga" userId="edce4b8f-3637-4204-b4a9-4cc94e742512" providerId="ADAL" clId="{63C00565-B0D0-4379-A801-4FBB1A626517}" dt="2019-04-24T08:38:57.047" v="21" actId="1076"/>
        <pc:sldMkLst>
          <pc:docMk/>
          <pc:sldMk cId="2401522335" sldId="326"/>
        </pc:sldMkLst>
        <pc:spChg chg="mod">
          <ac:chgData name="juan uscanga" userId="edce4b8f-3637-4204-b4a9-4cc94e742512" providerId="ADAL" clId="{63C00565-B0D0-4379-A801-4FBB1A626517}" dt="2019-04-24T08:38:57.047" v="21" actId="1076"/>
          <ac:spMkLst>
            <pc:docMk/>
            <pc:sldMk cId="2401522335" sldId="326"/>
            <ac:spMk id="15" creationId="{764DA446-807B-4C83-BB5A-59E3FABC93F3}"/>
          </ac:spMkLst>
        </pc:spChg>
        <pc:spChg chg="mod">
          <ac:chgData name="juan uscanga" userId="edce4b8f-3637-4204-b4a9-4cc94e742512" providerId="ADAL" clId="{63C00565-B0D0-4379-A801-4FBB1A626517}" dt="2019-04-24T08:38:54.328" v="20" actId="1076"/>
          <ac:spMkLst>
            <pc:docMk/>
            <pc:sldMk cId="2401522335" sldId="326"/>
            <ac:spMk id="16" creationId="{F28CDBF8-0191-43F9-98FE-B98B08813979}"/>
          </ac:spMkLst>
        </pc:spChg>
        <pc:picChg chg="mod">
          <ac:chgData name="juan uscanga" userId="edce4b8f-3637-4204-b4a9-4cc94e742512" providerId="ADAL" clId="{63C00565-B0D0-4379-A801-4FBB1A626517}" dt="2019-04-24T08:38:46.548" v="17" actId="1076"/>
          <ac:picMkLst>
            <pc:docMk/>
            <pc:sldMk cId="2401522335" sldId="326"/>
            <ac:picMk id="7" creationId="{427E26E9-9A2B-4BD0-8EFE-B024FAD9E31E}"/>
          </ac:picMkLst>
        </pc:picChg>
      </pc:sldChg>
      <pc:sldChg chg="modSp">
        <pc:chgData name="juan uscanga" userId="edce4b8f-3637-4204-b4a9-4cc94e742512" providerId="ADAL" clId="{63C00565-B0D0-4379-A801-4FBB1A626517}" dt="2019-04-24T08:48:40.497" v="116" actId="1076"/>
        <pc:sldMkLst>
          <pc:docMk/>
          <pc:sldMk cId="3509922297" sldId="328"/>
        </pc:sldMkLst>
        <pc:spChg chg="mod">
          <ac:chgData name="juan uscanga" userId="edce4b8f-3637-4204-b4a9-4cc94e742512" providerId="ADAL" clId="{63C00565-B0D0-4379-A801-4FBB1A626517}" dt="2019-04-24T08:48:40.497" v="116" actId="1076"/>
          <ac:spMkLst>
            <pc:docMk/>
            <pc:sldMk cId="3509922297" sldId="328"/>
            <ac:spMk id="9" creationId="{D36A669A-7BD5-42DF-BC79-5EA302A00734}"/>
          </ac:spMkLst>
        </pc:spChg>
        <pc:spChg chg="mod">
          <ac:chgData name="juan uscanga" userId="edce4b8f-3637-4204-b4a9-4cc94e742512" providerId="ADAL" clId="{63C00565-B0D0-4379-A801-4FBB1A626517}" dt="2019-04-24T08:48:39.359" v="115" actId="1076"/>
          <ac:spMkLst>
            <pc:docMk/>
            <pc:sldMk cId="3509922297" sldId="328"/>
            <ac:spMk id="11" creationId="{EE0C4C54-3DC3-4ED1-B878-B48A9ED64A33}"/>
          </ac:spMkLst>
        </pc:spChg>
        <pc:picChg chg="mod">
          <ac:chgData name="juan uscanga" userId="edce4b8f-3637-4204-b4a9-4cc94e742512" providerId="ADAL" clId="{63C00565-B0D0-4379-A801-4FBB1A626517}" dt="2019-04-24T08:48:34.217" v="113" actId="1076"/>
          <ac:picMkLst>
            <pc:docMk/>
            <pc:sldMk cId="3509922297" sldId="328"/>
            <ac:picMk id="7" creationId="{FC75ADD2-FBCC-4A43-8481-AC816694B45C}"/>
          </ac:picMkLst>
        </pc:picChg>
      </pc:sldChg>
      <pc:sldChg chg="addSp modSp">
        <pc:chgData name="juan uscanga" userId="edce4b8f-3637-4204-b4a9-4cc94e742512" providerId="ADAL" clId="{63C00565-B0D0-4379-A801-4FBB1A626517}" dt="2019-04-24T08:46:39.574" v="67" actId="1076"/>
        <pc:sldMkLst>
          <pc:docMk/>
          <pc:sldMk cId="1738733817" sldId="332"/>
        </pc:sldMkLst>
        <pc:picChg chg="mod">
          <ac:chgData name="juan uscanga" userId="edce4b8f-3637-4204-b4a9-4cc94e742512" providerId="ADAL" clId="{63C00565-B0D0-4379-A801-4FBB1A626517}" dt="2019-04-24T08:46:39.574" v="67" actId="1076"/>
          <ac:picMkLst>
            <pc:docMk/>
            <pc:sldMk cId="1738733817" sldId="332"/>
            <ac:picMk id="3" creationId="{8FF77FB1-43F2-439B-AF6B-5B515FD42608}"/>
          </ac:picMkLst>
        </pc:picChg>
        <pc:cxnChg chg="add mod">
          <ac:chgData name="juan uscanga" userId="edce4b8f-3637-4204-b4a9-4cc94e742512" providerId="ADAL" clId="{63C00565-B0D0-4379-A801-4FBB1A626517}" dt="2019-04-24T08:39:18.815" v="22" actId="11529"/>
          <ac:cxnSpMkLst>
            <pc:docMk/>
            <pc:sldMk cId="1738733817" sldId="332"/>
            <ac:cxnSpMk id="5" creationId="{B546FF00-5343-44D2-966B-8C21E5C5B8DA}"/>
          </ac:cxnSpMkLst>
        </pc:cxnChg>
        <pc:cxnChg chg="add mod">
          <ac:chgData name="juan uscanga" userId="edce4b8f-3637-4204-b4a9-4cc94e742512" providerId="ADAL" clId="{63C00565-B0D0-4379-A801-4FBB1A626517}" dt="2019-04-24T08:39:32.574" v="23" actId="11529"/>
          <ac:cxnSpMkLst>
            <pc:docMk/>
            <pc:sldMk cId="1738733817" sldId="332"/>
            <ac:cxnSpMk id="11" creationId="{27A0C51C-D00A-4E66-B806-21D2C7563045}"/>
          </ac:cxnSpMkLst>
        </pc:cxnChg>
      </pc:sldChg>
    </pc:docChg>
  </pc:docChgLst>
  <pc:docChgLst>
    <pc:chgData name="juan uscanga" userId="edce4b8f-3637-4204-b4a9-4cc94e742512" providerId="ADAL" clId="{EAEC36DC-53BB-4138-A432-3E2F1A353DD8}"/>
    <pc:docChg chg="undo custSel addSld delSld modSld modNotesMaster">
      <pc:chgData name="juan uscanga" userId="edce4b8f-3637-4204-b4a9-4cc94e742512" providerId="ADAL" clId="{EAEC36DC-53BB-4138-A432-3E2F1A353DD8}" dt="2019-04-24T19:56:09.249" v="4286"/>
      <pc:docMkLst>
        <pc:docMk/>
      </pc:docMkLst>
      <pc:sldChg chg="modNotes">
        <pc:chgData name="juan uscanga" userId="edce4b8f-3637-4204-b4a9-4cc94e742512" providerId="ADAL" clId="{EAEC36DC-53BB-4138-A432-3E2F1A353DD8}" dt="2019-04-24T19:56:09.249" v="4286"/>
        <pc:sldMkLst>
          <pc:docMk/>
          <pc:sldMk cId="3899961691" sldId="282"/>
        </pc:sldMkLst>
      </pc:sldChg>
      <pc:sldChg chg="modSp">
        <pc:chgData name="juan uscanga" userId="edce4b8f-3637-4204-b4a9-4cc94e742512" providerId="ADAL" clId="{EAEC36DC-53BB-4138-A432-3E2F1A353DD8}" dt="2019-04-24T19:40:20.901" v="3594" actId="2711"/>
        <pc:sldMkLst>
          <pc:docMk/>
          <pc:sldMk cId="358532737" sldId="305"/>
        </pc:sldMkLst>
        <pc:spChg chg="mod">
          <ac:chgData name="juan uscanga" userId="edce4b8f-3637-4204-b4a9-4cc94e742512" providerId="ADAL" clId="{EAEC36DC-53BB-4138-A432-3E2F1A353DD8}" dt="2019-04-24T19:40:20.901" v="3594" actId="2711"/>
          <ac:spMkLst>
            <pc:docMk/>
            <pc:sldMk cId="358532737" sldId="305"/>
            <ac:spMk id="3" creationId="{611DC577-0A95-47D0-95D9-5F8DA763D46B}"/>
          </ac:spMkLst>
        </pc:spChg>
      </pc:sldChg>
      <pc:sldChg chg="modSp">
        <pc:chgData name="juan uscanga" userId="edce4b8f-3637-4204-b4a9-4cc94e742512" providerId="ADAL" clId="{EAEC36DC-53BB-4138-A432-3E2F1A353DD8}" dt="2019-04-24T19:41:10.578" v="3605" actId="2711"/>
        <pc:sldMkLst>
          <pc:docMk/>
          <pc:sldMk cId="1699216097" sldId="313"/>
        </pc:sldMkLst>
        <pc:spChg chg="mod">
          <ac:chgData name="juan uscanga" userId="edce4b8f-3637-4204-b4a9-4cc94e742512" providerId="ADAL" clId="{EAEC36DC-53BB-4138-A432-3E2F1A353DD8}" dt="2019-04-24T19:41:10.578" v="3605" actId="2711"/>
          <ac:spMkLst>
            <pc:docMk/>
            <pc:sldMk cId="1699216097" sldId="313"/>
            <ac:spMk id="3" creationId="{611DC577-0A95-47D0-95D9-5F8DA763D46B}"/>
          </ac:spMkLst>
        </pc:spChg>
      </pc:sldChg>
      <pc:sldChg chg="modSp">
        <pc:chgData name="juan uscanga" userId="edce4b8f-3637-4204-b4a9-4cc94e742512" providerId="ADAL" clId="{EAEC36DC-53BB-4138-A432-3E2F1A353DD8}" dt="2019-04-24T19:40:54.633" v="3604" actId="313"/>
        <pc:sldMkLst>
          <pc:docMk/>
          <pc:sldMk cId="2508127650" sldId="319"/>
        </pc:sldMkLst>
        <pc:spChg chg="mod">
          <ac:chgData name="juan uscanga" userId="edce4b8f-3637-4204-b4a9-4cc94e742512" providerId="ADAL" clId="{EAEC36DC-53BB-4138-A432-3E2F1A353DD8}" dt="2019-04-24T19:40:54.633" v="3604" actId="313"/>
          <ac:spMkLst>
            <pc:docMk/>
            <pc:sldMk cId="2508127650" sldId="319"/>
            <ac:spMk id="3" creationId="{611DC577-0A95-47D0-95D9-5F8DA763D46B}"/>
          </ac:spMkLst>
        </pc:spChg>
      </pc:sldChg>
      <pc:sldChg chg="addSp delSp modSp modNotesTx">
        <pc:chgData name="juan uscanga" userId="edce4b8f-3637-4204-b4a9-4cc94e742512" providerId="ADAL" clId="{EAEC36DC-53BB-4138-A432-3E2F1A353DD8}" dt="2019-04-24T19:40:01.661" v="3591" actId="255"/>
        <pc:sldMkLst>
          <pc:docMk/>
          <pc:sldMk cId="863528385" sldId="320"/>
        </pc:sldMkLst>
        <pc:spChg chg="mod">
          <ac:chgData name="juan uscanga" userId="edce4b8f-3637-4204-b4a9-4cc94e742512" providerId="ADAL" clId="{EAEC36DC-53BB-4138-A432-3E2F1A353DD8}" dt="2019-04-24T19:40:01.661" v="3591" actId="255"/>
          <ac:spMkLst>
            <pc:docMk/>
            <pc:sldMk cId="863528385" sldId="320"/>
            <ac:spMk id="3" creationId="{611DC577-0A95-47D0-95D9-5F8DA763D46B}"/>
          </ac:spMkLst>
        </pc:spChg>
        <pc:spChg chg="mod">
          <ac:chgData name="juan uscanga" userId="edce4b8f-3637-4204-b4a9-4cc94e742512" providerId="ADAL" clId="{EAEC36DC-53BB-4138-A432-3E2F1A353DD8}" dt="2019-04-24T18:56:59.241" v="127" actId="404"/>
          <ac:spMkLst>
            <pc:docMk/>
            <pc:sldMk cId="863528385" sldId="320"/>
            <ac:spMk id="10" creationId="{4C3A4A28-3E06-47AE-BE43-775C00260184}"/>
          </ac:spMkLst>
        </pc:spChg>
        <pc:spChg chg="del">
          <ac:chgData name="juan uscanga" userId="edce4b8f-3637-4204-b4a9-4cc94e742512" providerId="ADAL" clId="{EAEC36DC-53BB-4138-A432-3E2F1A353DD8}" dt="2019-04-24T19:09:25.964" v="1654" actId="478"/>
          <ac:spMkLst>
            <pc:docMk/>
            <pc:sldMk cId="863528385" sldId="320"/>
            <ac:spMk id="15" creationId="{764DA446-807B-4C83-BB5A-59E3FABC93F3}"/>
          </ac:spMkLst>
        </pc:spChg>
        <pc:spChg chg="del">
          <ac:chgData name="juan uscanga" userId="edce4b8f-3637-4204-b4a9-4cc94e742512" providerId="ADAL" clId="{EAEC36DC-53BB-4138-A432-3E2F1A353DD8}" dt="2019-04-24T19:09:26.664" v="1655" actId="478"/>
          <ac:spMkLst>
            <pc:docMk/>
            <pc:sldMk cId="863528385" sldId="320"/>
            <ac:spMk id="16" creationId="{F28CDBF8-0191-43F9-98FE-B98B08813979}"/>
          </ac:spMkLst>
        </pc:spChg>
        <pc:picChg chg="add mod">
          <ac:chgData name="juan uscanga" userId="edce4b8f-3637-4204-b4a9-4cc94e742512" providerId="ADAL" clId="{EAEC36DC-53BB-4138-A432-3E2F1A353DD8}" dt="2019-04-24T19:14:26.934" v="1875" actId="208"/>
          <ac:picMkLst>
            <pc:docMk/>
            <pc:sldMk cId="863528385" sldId="320"/>
            <ac:picMk id="4" creationId="{531425B0-8FA8-4C6C-8677-320BA365B387}"/>
          </ac:picMkLst>
        </pc:picChg>
        <pc:picChg chg="del">
          <ac:chgData name="juan uscanga" userId="edce4b8f-3637-4204-b4a9-4cc94e742512" providerId="ADAL" clId="{EAEC36DC-53BB-4138-A432-3E2F1A353DD8}" dt="2019-04-24T19:05:29.952" v="1147" actId="478"/>
          <ac:picMkLst>
            <pc:docMk/>
            <pc:sldMk cId="863528385" sldId="320"/>
            <ac:picMk id="17" creationId="{0ED7FF8B-D82D-4E63-8934-47FEA8E43955}"/>
          </ac:picMkLst>
        </pc:picChg>
      </pc:sldChg>
      <pc:sldChg chg="modSp">
        <pc:chgData name="juan uscanga" userId="edce4b8f-3637-4204-b4a9-4cc94e742512" providerId="ADAL" clId="{EAEC36DC-53BB-4138-A432-3E2F1A353DD8}" dt="2019-04-24T18:48:40.886" v="1" actId="1076"/>
        <pc:sldMkLst>
          <pc:docMk/>
          <pc:sldMk cId="2401522335" sldId="326"/>
        </pc:sldMkLst>
        <pc:picChg chg="mod modCrop">
          <ac:chgData name="juan uscanga" userId="edce4b8f-3637-4204-b4a9-4cc94e742512" providerId="ADAL" clId="{EAEC36DC-53BB-4138-A432-3E2F1A353DD8}" dt="2019-04-24T18:48:40.886" v="1" actId="1076"/>
          <ac:picMkLst>
            <pc:docMk/>
            <pc:sldMk cId="2401522335" sldId="326"/>
            <ac:picMk id="7" creationId="{427E26E9-9A2B-4BD0-8EFE-B024FAD9E31E}"/>
          </ac:picMkLst>
        </pc:picChg>
      </pc:sldChg>
      <pc:sldChg chg="add del setBg">
        <pc:chgData name="juan uscanga" userId="edce4b8f-3637-4204-b4a9-4cc94e742512" providerId="ADAL" clId="{EAEC36DC-53BB-4138-A432-3E2F1A353DD8}" dt="2019-04-24T18:49:57.520" v="60"/>
        <pc:sldMkLst>
          <pc:docMk/>
          <pc:sldMk cId="716076989" sldId="333"/>
        </pc:sldMkLst>
      </pc:sldChg>
      <pc:sldChg chg="addSp delSp modSp add">
        <pc:chgData name="juan uscanga" userId="edce4b8f-3637-4204-b4a9-4cc94e742512" providerId="ADAL" clId="{EAEC36DC-53BB-4138-A432-3E2F1A353DD8}" dt="2019-04-24T19:18:51.062" v="2183" actId="20577"/>
        <pc:sldMkLst>
          <pc:docMk/>
          <pc:sldMk cId="3756668046" sldId="333"/>
        </pc:sldMkLst>
        <pc:spChg chg="mod">
          <ac:chgData name="juan uscanga" userId="edce4b8f-3637-4204-b4a9-4cc94e742512" providerId="ADAL" clId="{EAEC36DC-53BB-4138-A432-3E2F1A353DD8}" dt="2019-04-24T19:18:51.062" v="2183" actId="20577"/>
          <ac:spMkLst>
            <pc:docMk/>
            <pc:sldMk cId="3756668046" sldId="333"/>
            <ac:spMk id="3" creationId="{611DC577-0A95-47D0-95D9-5F8DA763D46B}"/>
          </ac:spMkLst>
        </pc:spChg>
        <pc:spChg chg="mod">
          <ac:chgData name="juan uscanga" userId="edce4b8f-3637-4204-b4a9-4cc94e742512" providerId="ADAL" clId="{EAEC36DC-53BB-4138-A432-3E2F1A353DD8}" dt="2019-04-24T18:57:14.446" v="153" actId="404"/>
          <ac:spMkLst>
            <pc:docMk/>
            <pc:sldMk cId="3756668046" sldId="333"/>
            <ac:spMk id="10" creationId="{4C3A4A28-3E06-47AE-BE43-775C00260184}"/>
          </ac:spMkLst>
        </pc:spChg>
        <pc:spChg chg="del">
          <ac:chgData name="juan uscanga" userId="edce4b8f-3637-4204-b4a9-4cc94e742512" providerId="ADAL" clId="{EAEC36DC-53BB-4138-A432-3E2F1A353DD8}" dt="2019-04-24T19:12:39.767" v="1856" actId="478"/>
          <ac:spMkLst>
            <pc:docMk/>
            <pc:sldMk cId="3756668046" sldId="333"/>
            <ac:spMk id="15" creationId="{764DA446-807B-4C83-BB5A-59E3FABC93F3}"/>
          </ac:spMkLst>
        </pc:spChg>
        <pc:spChg chg="del">
          <ac:chgData name="juan uscanga" userId="edce4b8f-3637-4204-b4a9-4cc94e742512" providerId="ADAL" clId="{EAEC36DC-53BB-4138-A432-3E2F1A353DD8}" dt="2019-04-24T19:12:40.349" v="1857" actId="478"/>
          <ac:spMkLst>
            <pc:docMk/>
            <pc:sldMk cId="3756668046" sldId="333"/>
            <ac:spMk id="16" creationId="{F28CDBF8-0191-43F9-98FE-B98B08813979}"/>
          </ac:spMkLst>
        </pc:spChg>
        <pc:graphicFrameChg chg="add del mod">
          <ac:chgData name="juan uscanga" userId="edce4b8f-3637-4204-b4a9-4cc94e742512" providerId="ADAL" clId="{EAEC36DC-53BB-4138-A432-3E2F1A353DD8}" dt="2019-04-24T19:12:48.820" v="1860" actId="478"/>
          <ac:graphicFrameMkLst>
            <pc:docMk/>
            <pc:sldMk cId="3756668046" sldId="333"/>
            <ac:graphicFrameMk id="2" creationId="{E266934E-9F22-4358-9A48-23F135CABE75}"/>
          </ac:graphicFrameMkLst>
        </pc:graphicFrameChg>
        <pc:graphicFrameChg chg="add del mod">
          <ac:chgData name="juan uscanga" userId="edce4b8f-3637-4204-b4a9-4cc94e742512" providerId="ADAL" clId="{EAEC36DC-53BB-4138-A432-3E2F1A353DD8}" dt="2019-04-24T19:12:53.178" v="1862" actId="478"/>
          <ac:graphicFrameMkLst>
            <pc:docMk/>
            <pc:sldMk cId="3756668046" sldId="333"/>
            <ac:graphicFrameMk id="4" creationId="{0C8CCF1D-A7C9-490A-B5CF-8A7BC1146104}"/>
          </ac:graphicFrameMkLst>
        </pc:graphicFrameChg>
        <pc:graphicFrameChg chg="add del mod">
          <ac:chgData name="juan uscanga" userId="edce4b8f-3637-4204-b4a9-4cc94e742512" providerId="ADAL" clId="{EAEC36DC-53BB-4138-A432-3E2F1A353DD8}" dt="2019-04-24T19:13:13.737" v="1867" actId="478"/>
          <ac:graphicFrameMkLst>
            <pc:docMk/>
            <pc:sldMk cId="3756668046" sldId="333"/>
            <ac:graphicFrameMk id="8" creationId="{9B10C930-871D-4583-A59D-649F7CC0D862}"/>
          </ac:graphicFrameMkLst>
        </pc:graphicFrameChg>
        <pc:picChg chg="add mod">
          <ac:chgData name="juan uscanga" userId="edce4b8f-3637-4204-b4a9-4cc94e742512" providerId="ADAL" clId="{EAEC36DC-53BB-4138-A432-3E2F1A353DD8}" dt="2019-04-24T19:14:10.790" v="1874" actId="208"/>
          <ac:picMkLst>
            <pc:docMk/>
            <pc:sldMk cId="3756668046" sldId="333"/>
            <ac:picMk id="7" creationId="{B8FEDAB5-6AF8-4312-81E0-810978EA0E0C}"/>
          </ac:picMkLst>
        </pc:picChg>
        <pc:picChg chg="add mod">
          <ac:chgData name="juan uscanga" userId="edce4b8f-3637-4204-b4a9-4cc94e742512" providerId="ADAL" clId="{EAEC36DC-53BB-4138-A432-3E2F1A353DD8}" dt="2019-04-24T19:14:07.384" v="1873" actId="208"/>
          <ac:picMkLst>
            <pc:docMk/>
            <pc:sldMk cId="3756668046" sldId="333"/>
            <ac:picMk id="11" creationId="{43B0F5C0-DDFE-4C2E-B488-86A1565C268E}"/>
          </ac:picMkLst>
        </pc:picChg>
        <pc:picChg chg="del">
          <ac:chgData name="juan uscanga" userId="edce4b8f-3637-4204-b4a9-4cc94e742512" providerId="ADAL" clId="{EAEC36DC-53BB-4138-A432-3E2F1A353DD8}" dt="2019-04-24T19:12:37.888" v="1855" actId="478"/>
          <ac:picMkLst>
            <pc:docMk/>
            <pc:sldMk cId="3756668046" sldId="333"/>
            <ac:picMk id="17" creationId="{0ED7FF8B-D82D-4E63-8934-47FEA8E43955}"/>
          </ac:picMkLst>
        </pc:picChg>
      </pc:sldChg>
      <pc:sldChg chg="addSp delSp modSp add modNotesTx">
        <pc:chgData name="juan uscanga" userId="edce4b8f-3637-4204-b4a9-4cc94e742512" providerId="ADAL" clId="{EAEC36DC-53BB-4138-A432-3E2F1A353DD8}" dt="2019-04-24T19:29:39.636" v="3019" actId="20577"/>
        <pc:sldMkLst>
          <pc:docMk/>
          <pc:sldMk cId="957532611" sldId="334"/>
        </pc:sldMkLst>
        <pc:spChg chg="add del mod">
          <ac:chgData name="juan uscanga" userId="edce4b8f-3637-4204-b4a9-4cc94e742512" providerId="ADAL" clId="{EAEC36DC-53BB-4138-A432-3E2F1A353DD8}" dt="2019-04-24T19:28:17.807" v="2769" actId="207"/>
          <ac:spMkLst>
            <pc:docMk/>
            <pc:sldMk cId="957532611" sldId="334"/>
            <ac:spMk id="3" creationId="{611DC577-0A95-47D0-95D9-5F8DA763D46B}"/>
          </ac:spMkLst>
        </pc:spChg>
        <pc:spChg chg="mod">
          <ac:chgData name="juan uscanga" userId="edce4b8f-3637-4204-b4a9-4cc94e742512" providerId="ADAL" clId="{EAEC36DC-53BB-4138-A432-3E2F1A353DD8}" dt="2019-04-24T18:57:30.124" v="187" actId="20577"/>
          <ac:spMkLst>
            <pc:docMk/>
            <pc:sldMk cId="957532611" sldId="334"/>
            <ac:spMk id="10" creationId="{4C3A4A28-3E06-47AE-BE43-775C00260184}"/>
          </ac:spMkLst>
        </pc:spChg>
        <pc:spChg chg="del">
          <ac:chgData name="juan uscanga" userId="edce4b8f-3637-4204-b4a9-4cc94e742512" providerId="ADAL" clId="{EAEC36DC-53BB-4138-A432-3E2F1A353DD8}" dt="2019-04-24T19:20:48.135" v="2185" actId="478"/>
          <ac:spMkLst>
            <pc:docMk/>
            <pc:sldMk cId="957532611" sldId="334"/>
            <ac:spMk id="15" creationId="{764DA446-807B-4C83-BB5A-59E3FABC93F3}"/>
          </ac:spMkLst>
        </pc:spChg>
        <pc:spChg chg="del">
          <ac:chgData name="juan uscanga" userId="edce4b8f-3637-4204-b4a9-4cc94e742512" providerId="ADAL" clId="{EAEC36DC-53BB-4138-A432-3E2F1A353DD8}" dt="2019-04-24T19:20:48.643" v="2186" actId="478"/>
          <ac:spMkLst>
            <pc:docMk/>
            <pc:sldMk cId="957532611" sldId="334"/>
            <ac:spMk id="16" creationId="{F28CDBF8-0191-43F9-98FE-B98B08813979}"/>
          </ac:spMkLst>
        </pc:spChg>
        <pc:picChg chg="add del mod">
          <ac:chgData name="juan uscanga" userId="edce4b8f-3637-4204-b4a9-4cc94e742512" providerId="ADAL" clId="{EAEC36DC-53BB-4138-A432-3E2F1A353DD8}" dt="2019-04-24T19:21:04.927" v="2191"/>
          <ac:picMkLst>
            <pc:docMk/>
            <pc:sldMk cId="957532611" sldId="334"/>
            <ac:picMk id="4" creationId="{07487A9F-D913-4834-9A11-79DEC6DD11AA}"/>
          </ac:picMkLst>
        </pc:picChg>
        <pc:picChg chg="add mod ord">
          <ac:chgData name="juan uscanga" userId="edce4b8f-3637-4204-b4a9-4cc94e742512" providerId="ADAL" clId="{EAEC36DC-53BB-4138-A432-3E2F1A353DD8}" dt="2019-04-24T19:22:52.032" v="2210" actId="166"/>
          <ac:picMkLst>
            <pc:docMk/>
            <pc:sldMk cId="957532611" sldId="334"/>
            <ac:picMk id="7" creationId="{11D81B7A-1482-4B85-BBD7-EB1C8E26C48D}"/>
          </ac:picMkLst>
        </pc:picChg>
        <pc:picChg chg="add mod modCrop">
          <ac:chgData name="juan uscanga" userId="edce4b8f-3637-4204-b4a9-4cc94e742512" providerId="ADAL" clId="{EAEC36DC-53BB-4138-A432-3E2F1A353DD8}" dt="2019-04-24T19:22:55.296" v="2211" actId="14100"/>
          <ac:picMkLst>
            <pc:docMk/>
            <pc:sldMk cId="957532611" sldId="334"/>
            <ac:picMk id="9" creationId="{19BBED9C-0290-4013-AF83-00E76D521A1A}"/>
          </ac:picMkLst>
        </pc:picChg>
        <pc:picChg chg="del">
          <ac:chgData name="juan uscanga" userId="edce4b8f-3637-4204-b4a9-4cc94e742512" providerId="ADAL" clId="{EAEC36DC-53BB-4138-A432-3E2F1A353DD8}" dt="2019-04-24T19:20:46.858" v="2184" actId="478"/>
          <ac:picMkLst>
            <pc:docMk/>
            <pc:sldMk cId="957532611" sldId="334"/>
            <ac:picMk id="17" creationId="{0ED7FF8B-D82D-4E63-8934-47FEA8E43955}"/>
          </ac:picMkLst>
        </pc:picChg>
      </pc:sldChg>
      <pc:sldChg chg="add del setBg">
        <pc:chgData name="juan uscanga" userId="edce4b8f-3637-4204-b4a9-4cc94e742512" providerId="ADAL" clId="{EAEC36DC-53BB-4138-A432-3E2F1A353DD8}" dt="2019-04-24T18:57:21.864" v="155"/>
        <pc:sldMkLst>
          <pc:docMk/>
          <pc:sldMk cId="3661780664" sldId="334"/>
        </pc:sldMkLst>
      </pc:sldChg>
      <pc:sldChg chg="addSp delSp modSp add">
        <pc:chgData name="juan uscanga" userId="edce4b8f-3637-4204-b4a9-4cc94e742512" providerId="ADAL" clId="{EAEC36DC-53BB-4138-A432-3E2F1A353DD8}" dt="2019-04-24T19:46:00.978" v="3930" actId="208"/>
        <pc:sldMkLst>
          <pc:docMk/>
          <pc:sldMk cId="150982489" sldId="335"/>
        </pc:sldMkLst>
        <pc:spChg chg="mod">
          <ac:chgData name="juan uscanga" userId="edce4b8f-3637-4204-b4a9-4cc94e742512" providerId="ADAL" clId="{EAEC36DC-53BB-4138-A432-3E2F1A353DD8}" dt="2019-04-24T19:39:49.677" v="3590" actId="255"/>
          <ac:spMkLst>
            <pc:docMk/>
            <pc:sldMk cId="150982489" sldId="335"/>
            <ac:spMk id="3" creationId="{611DC577-0A95-47D0-95D9-5F8DA763D46B}"/>
          </ac:spMkLst>
        </pc:spChg>
        <pc:spChg chg="mod">
          <ac:chgData name="juan uscanga" userId="edce4b8f-3637-4204-b4a9-4cc94e742512" providerId="ADAL" clId="{EAEC36DC-53BB-4138-A432-3E2F1A353DD8}" dt="2019-04-24T18:57:45.401" v="201" actId="20577"/>
          <ac:spMkLst>
            <pc:docMk/>
            <pc:sldMk cId="150982489" sldId="335"/>
            <ac:spMk id="10" creationId="{4C3A4A28-3E06-47AE-BE43-775C00260184}"/>
          </ac:spMkLst>
        </pc:spChg>
        <pc:spChg chg="del mod">
          <ac:chgData name="juan uscanga" userId="edce4b8f-3637-4204-b4a9-4cc94e742512" providerId="ADAL" clId="{EAEC36DC-53BB-4138-A432-3E2F1A353DD8}" dt="2019-04-24T19:44:55.822" v="3909" actId="478"/>
          <ac:spMkLst>
            <pc:docMk/>
            <pc:sldMk cId="150982489" sldId="335"/>
            <ac:spMk id="15" creationId="{764DA446-807B-4C83-BB5A-59E3FABC93F3}"/>
          </ac:spMkLst>
        </pc:spChg>
        <pc:spChg chg="del">
          <ac:chgData name="juan uscanga" userId="edce4b8f-3637-4204-b4a9-4cc94e742512" providerId="ADAL" clId="{EAEC36DC-53BB-4138-A432-3E2F1A353DD8}" dt="2019-04-24T19:44:56.518" v="3910" actId="478"/>
          <ac:spMkLst>
            <pc:docMk/>
            <pc:sldMk cId="150982489" sldId="335"/>
            <ac:spMk id="16" creationId="{F28CDBF8-0191-43F9-98FE-B98B08813979}"/>
          </ac:spMkLst>
        </pc:spChg>
        <pc:picChg chg="add mod">
          <ac:chgData name="juan uscanga" userId="edce4b8f-3637-4204-b4a9-4cc94e742512" providerId="ADAL" clId="{EAEC36DC-53BB-4138-A432-3E2F1A353DD8}" dt="2019-04-24T19:46:00.978" v="3930" actId="208"/>
          <ac:picMkLst>
            <pc:docMk/>
            <pc:sldMk cId="150982489" sldId="335"/>
            <ac:picMk id="4" creationId="{E7A0DFAB-318E-4917-89AE-EB22635ADE0E}"/>
          </ac:picMkLst>
        </pc:picChg>
        <pc:picChg chg="add mod modCrop">
          <ac:chgData name="juan uscanga" userId="edce4b8f-3637-4204-b4a9-4cc94e742512" providerId="ADAL" clId="{EAEC36DC-53BB-4138-A432-3E2F1A353DD8}" dt="2019-04-24T19:45:59.103" v="3929" actId="208"/>
          <ac:picMkLst>
            <pc:docMk/>
            <pc:sldMk cId="150982489" sldId="335"/>
            <ac:picMk id="7" creationId="{BC1891BC-CA08-4C3C-AA3E-23EC7BDE9EE7}"/>
          </ac:picMkLst>
        </pc:picChg>
        <pc:picChg chg="del">
          <ac:chgData name="juan uscanga" userId="edce4b8f-3637-4204-b4a9-4cc94e742512" providerId="ADAL" clId="{EAEC36DC-53BB-4138-A432-3E2F1A353DD8}" dt="2019-04-24T19:44:53.518" v="3907" actId="478"/>
          <ac:picMkLst>
            <pc:docMk/>
            <pc:sldMk cId="150982489" sldId="335"/>
            <ac:picMk id="17" creationId="{0ED7FF8B-D82D-4E63-8934-47FEA8E43955}"/>
          </ac:picMkLst>
        </pc:picChg>
      </pc:sldChg>
      <pc:sldChg chg="add del setBg">
        <pc:chgData name="juan uscanga" userId="edce4b8f-3637-4204-b4a9-4cc94e742512" providerId="ADAL" clId="{EAEC36DC-53BB-4138-A432-3E2F1A353DD8}" dt="2019-04-24T18:57:38.341" v="189"/>
        <pc:sldMkLst>
          <pc:docMk/>
          <pc:sldMk cId="2302426266" sldId="335"/>
        </pc:sldMkLst>
      </pc:sldChg>
      <pc:sldChg chg="add del setBg">
        <pc:chgData name="juan uscanga" userId="edce4b8f-3637-4204-b4a9-4cc94e742512" providerId="ADAL" clId="{EAEC36DC-53BB-4138-A432-3E2F1A353DD8}" dt="2019-04-24T18:57:49.901" v="203"/>
        <pc:sldMkLst>
          <pc:docMk/>
          <pc:sldMk cId="196519885" sldId="336"/>
        </pc:sldMkLst>
      </pc:sldChg>
      <pc:sldChg chg="addSp delSp modSp add">
        <pc:chgData name="juan uscanga" userId="edce4b8f-3637-4204-b4a9-4cc94e742512" providerId="ADAL" clId="{EAEC36DC-53BB-4138-A432-3E2F1A353DD8}" dt="2019-04-24T19:55:05.121" v="4285" actId="1076"/>
        <pc:sldMkLst>
          <pc:docMk/>
          <pc:sldMk cId="1668637592" sldId="336"/>
        </pc:sldMkLst>
        <pc:spChg chg="mod">
          <ac:chgData name="juan uscanga" userId="edce4b8f-3637-4204-b4a9-4cc94e742512" providerId="ADAL" clId="{EAEC36DC-53BB-4138-A432-3E2F1A353DD8}" dt="2019-04-24T19:53:18.284" v="4253" actId="2711"/>
          <ac:spMkLst>
            <pc:docMk/>
            <pc:sldMk cId="1668637592" sldId="336"/>
            <ac:spMk id="3" creationId="{611DC577-0A95-47D0-95D9-5F8DA763D46B}"/>
          </ac:spMkLst>
        </pc:spChg>
        <pc:spChg chg="mod">
          <ac:chgData name="juan uscanga" userId="edce4b8f-3637-4204-b4a9-4cc94e742512" providerId="ADAL" clId="{EAEC36DC-53BB-4138-A432-3E2F1A353DD8}" dt="2019-04-24T19:43:20.740" v="3902" actId="1076"/>
          <ac:spMkLst>
            <pc:docMk/>
            <pc:sldMk cId="1668637592" sldId="336"/>
            <ac:spMk id="10" creationId="{4C3A4A28-3E06-47AE-BE43-775C00260184}"/>
          </ac:spMkLst>
        </pc:spChg>
        <pc:spChg chg="del">
          <ac:chgData name="juan uscanga" userId="edce4b8f-3637-4204-b4a9-4cc94e742512" providerId="ADAL" clId="{EAEC36DC-53BB-4138-A432-3E2F1A353DD8}" dt="2019-04-24T19:43:36.523" v="3905" actId="478"/>
          <ac:spMkLst>
            <pc:docMk/>
            <pc:sldMk cId="1668637592" sldId="336"/>
            <ac:spMk id="15" creationId="{764DA446-807B-4C83-BB5A-59E3FABC93F3}"/>
          </ac:spMkLst>
        </pc:spChg>
        <pc:spChg chg="del">
          <ac:chgData name="juan uscanga" userId="edce4b8f-3637-4204-b4a9-4cc94e742512" providerId="ADAL" clId="{EAEC36DC-53BB-4138-A432-3E2F1A353DD8}" dt="2019-04-24T19:43:36.952" v="3906" actId="478"/>
          <ac:spMkLst>
            <pc:docMk/>
            <pc:sldMk cId="1668637592" sldId="336"/>
            <ac:spMk id="16" creationId="{F28CDBF8-0191-43F9-98FE-B98B08813979}"/>
          </ac:spMkLst>
        </pc:spChg>
        <pc:picChg chg="add mod modCrop">
          <ac:chgData name="juan uscanga" userId="edce4b8f-3637-4204-b4a9-4cc94e742512" providerId="ADAL" clId="{EAEC36DC-53BB-4138-A432-3E2F1A353DD8}" dt="2019-04-24T19:55:03.106" v="4284" actId="208"/>
          <ac:picMkLst>
            <pc:docMk/>
            <pc:sldMk cId="1668637592" sldId="336"/>
            <ac:picMk id="4" creationId="{4171AEB6-983E-4D42-8AD5-66B9EE570671}"/>
          </ac:picMkLst>
        </pc:picChg>
        <pc:picChg chg="add mod">
          <ac:chgData name="juan uscanga" userId="edce4b8f-3637-4204-b4a9-4cc94e742512" providerId="ADAL" clId="{EAEC36DC-53BB-4138-A432-3E2F1A353DD8}" dt="2019-04-24T19:54:59.514" v="4282" actId="208"/>
          <ac:picMkLst>
            <pc:docMk/>
            <pc:sldMk cId="1668637592" sldId="336"/>
            <ac:picMk id="7" creationId="{D2AAB5B1-C51D-43CD-85CB-545CF90BFB24}"/>
          </ac:picMkLst>
        </pc:picChg>
        <pc:picChg chg="add mod modCrop">
          <ac:chgData name="juan uscanga" userId="edce4b8f-3637-4204-b4a9-4cc94e742512" providerId="ADAL" clId="{EAEC36DC-53BB-4138-A432-3E2F1A353DD8}" dt="2019-04-24T19:55:05.121" v="4285" actId="1076"/>
          <ac:picMkLst>
            <pc:docMk/>
            <pc:sldMk cId="1668637592" sldId="336"/>
            <ac:picMk id="9" creationId="{53A347CC-774E-47B3-B2B3-EE2B42576751}"/>
          </ac:picMkLst>
        </pc:picChg>
        <pc:picChg chg="del">
          <ac:chgData name="juan uscanga" userId="edce4b8f-3637-4204-b4a9-4cc94e742512" providerId="ADAL" clId="{EAEC36DC-53BB-4138-A432-3E2F1A353DD8}" dt="2019-04-24T19:43:35.316" v="3904" actId="478"/>
          <ac:picMkLst>
            <pc:docMk/>
            <pc:sldMk cId="1668637592" sldId="336"/>
            <ac:picMk id="17" creationId="{0ED7FF8B-D82D-4E63-8934-47FEA8E43955}"/>
          </ac:picMkLst>
        </pc:picChg>
      </pc:sldChg>
      <pc:sldChg chg="add del setBg">
        <pc:chgData name="juan uscanga" userId="edce4b8f-3637-4204-b4a9-4cc94e742512" providerId="ADAL" clId="{EAEC36DC-53BB-4138-A432-3E2F1A353DD8}" dt="2019-04-24T19:21:07.809" v="2194"/>
        <pc:sldMkLst>
          <pc:docMk/>
          <pc:sldMk cId="3769939176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959EF-3744-4D34-BC77-997D40055B8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5D00-1FB1-4A3E-8E7A-5A69809B0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5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</p:spPr>
        <p:txBody>
          <a:bodyPr/>
          <a:lstStyle/>
          <a:p>
            <a:r>
              <a:rPr lang="en-US" u="sng" dirty="0"/>
              <a:t>Intro:</a:t>
            </a:r>
            <a:endParaRPr lang="en-US" dirty="0"/>
          </a:p>
          <a:p>
            <a:endParaRPr lang="en-US" dirty="0"/>
          </a:p>
          <a:p>
            <a:r>
              <a:rPr lang="en-US" dirty="0"/>
              <a:t>Today, I wanted to talk to you guys about artificial intelligence.</a:t>
            </a:r>
          </a:p>
          <a:p>
            <a:r>
              <a:rPr lang="en-US" dirty="0"/>
              <a:t>I chose this topic because I felt that a lot of people are misinformed about it (as so was I).</a:t>
            </a:r>
          </a:p>
          <a:p>
            <a:r>
              <a:rPr lang="en-US" dirty="0"/>
              <a:t>Most people cannot perceive that artificial intelligence is already everywhere around us.</a:t>
            </a:r>
          </a:p>
          <a:p>
            <a:r>
              <a:rPr lang="en-US" dirty="0"/>
              <a:t>So, I will attempt to explain hat artificial intelligence is and how it works.</a:t>
            </a:r>
          </a:p>
          <a:p>
            <a:r>
              <a:rPr lang="en-US" dirty="0"/>
              <a:t>Hopefully by the end of this presentation you will be able to see how this new technology affects us already and how it will help shape </a:t>
            </a:r>
            <a:r>
              <a:rPr lang="en-US"/>
              <a:t>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</a:p>
          <a:p>
            <a:r>
              <a:rPr lang="en-US" dirty="0"/>
              <a:t>If you give the program 100 pictures, and tell it that those are all cars,</a:t>
            </a:r>
          </a:p>
          <a:p>
            <a:r>
              <a:rPr lang="en-US" dirty="0"/>
              <a:t>	the computers analyzes them and draws information from them.</a:t>
            </a:r>
          </a:p>
          <a:p>
            <a:r>
              <a:rPr lang="en-US" dirty="0"/>
              <a:t>The next time it is given any picture of a car, it will be able to tell.</a:t>
            </a:r>
          </a:p>
          <a:p>
            <a:endParaRPr lang="en-US" dirty="0"/>
          </a:p>
          <a:p>
            <a:r>
              <a:rPr lang="en-US" b="1" dirty="0"/>
              <a:t>Unsupervised Learning</a:t>
            </a:r>
          </a:p>
          <a:p>
            <a:r>
              <a:rPr lang="en-US" b="0" dirty="0"/>
              <a:t>(This is where the term clustering comes from)</a:t>
            </a:r>
          </a:p>
          <a:p>
            <a:r>
              <a:rPr lang="en-US" b="0" dirty="0"/>
              <a:t>Essentially, we give the program 100 pictures but don’t tell it what they are.</a:t>
            </a:r>
          </a:p>
          <a:p>
            <a:r>
              <a:rPr lang="en-US" b="0" dirty="0"/>
              <a:t>The program then attempts to cluster things together.</a:t>
            </a:r>
          </a:p>
          <a:p>
            <a:r>
              <a:rPr lang="en-US" b="0" dirty="0"/>
              <a:t>And then separates or pulls out the pictures that aren’t similar.</a:t>
            </a:r>
          </a:p>
          <a:p>
            <a:r>
              <a:rPr lang="en-US" b="0" dirty="0"/>
              <a:t>The result is that we get a cluster of cars, a cluster of bicycles, and another of beach balls.</a:t>
            </a:r>
          </a:p>
          <a:p>
            <a:endParaRPr lang="en-US" b="0" dirty="0"/>
          </a:p>
          <a:p>
            <a:r>
              <a:rPr lang="en-US" b="1" dirty="0"/>
              <a:t>Reinforcement learning</a:t>
            </a:r>
          </a:p>
          <a:p>
            <a:r>
              <a:rPr lang="en-US" b="0" dirty="0"/>
              <a:t>For example, based on the last action, it will be given a “yes” or “no”.</a:t>
            </a:r>
          </a:p>
          <a:p>
            <a:r>
              <a:rPr lang="en-US" b="0" dirty="0"/>
              <a:t>“Yes”, you gave me the right answer or “no”, you didn’t.</a:t>
            </a:r>
          </a:p>
          <a:p>
            <a:r>
              <a:rPr lang="en-US" b="0" dirty="0"/>
              <a:t>Based on that, it will attempt to group items differently or give a different response.</a:t>
            </a:r>
          </a:p>
          <a:p>
            <a:r>
              <a:rPr lang="en-US" b="0" dirty="0"/>
              <a:t>It does this over and over again until it gets the highest accuracy possible with the given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7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subset of A.I. is closer to what we see on T.V.</a:t>
            </a:r>
          </a:p>
          <a:p>
            <a:r>
              <a:rPr lang="en-US" dirty="0"/>
              <a:t>It tries to implement artificial neural networks.</a:t>
            </a:r>
          </a:p>
          <a:p>
            <a:r>
              <a:rPr lang="en-US" dirty="0"/>
              <a:t>Deep learning tries to replicate neurons, where each neuron is connected to other neurons.</a:t>
            </a:r>
          </a:p>
          <a:p>
            <a:r>
              <a:rPr lang="en-US" dirty="0"/>
              <a:t>When a specific set of neurons fire off,</a:t>
            </a:r>
          </a:p>
          <a:p>
            <a:r>
              <a:rPr lang="en-US" dirty="0"/>
              <a:t>	it triggers another specific set of neurons to go off (and so on).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9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comprised of 3 main categories: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Dendrites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Axon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Axon Terminals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Dendrites – receives impulses from other cells.</a:t>
            </a:r>
          </a:p>
          <a:p>
            <a:pPr marL="0" indent="0">
              <a:buFontTx/>
              <a:buNone/>
            </a:pPr>
            <a:r>
              <a:rPr lang="en-US" dirty="0"/>
              <a:t>The Axon – conducts electrical impulses away from the neuron’s cell body (soma).</a:t>
            </a:r>
          </a:p>
          <a:p>
            <a:pPr marL="0" indent="0">
              <a:buFontTx/>
              <a:buNone/>
            </a:pPr>
            <a:r>
              <a:rPr lang="en-US" dirty="0"/>
              <a:t>The Axon Terminals – the very end of the axon, which conducts electrical signals to a nerve synapse.</a:t>
            </a:r>
          </a:p>
          <a:p>
            <a:pPr marL="0" indent="0">
              <a:buFontTx/>
              <a:buNone/>
            </a:pPr>
            <a:r>
              <a:rPr lang="en-US" dirty="0"/>
              <a:t>The Nerve synapse – small gap at the end of an axon’s terminal, which allows a signal to pass from one neuron to the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2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neurons, we can program artificial neurons to take a binary input (0 or 1).</a:t>
            </a:r>
          </a:p>
          <a:p>
            <a:r>
              <a:rPr lang="en-US" dirty="0"/>
              <a:t>This input is then multiplied by a specified weight.</a:t>
            </a:r>
          </a:p>
          <a:p>
            <a:endParaRPr lang="en-US" dirty="0"/>
          </a:p>
          <a:p>
            <a:r>
              <a:rPr lang="en-US" dirty="0"/>
              <a:t>Now, there has to be some way to determine how various input signals into the same neuron are collected.</a:t>
            </a:r>
          </a:p>
          <a:p>
            <a:r>
              <a:rPr lang="en-US" dirty="0"/>
              <a:t>That can be done by summing the inputs that were multiplied by weights from the previous step.</a:t>
            </a:r>
          </a:p>
          <a:p>
            <a:endParaRPr lang="en-US" dirty="0"/>
          </a:p>
          <a:p>
            <a:r>
              <a:rPr lang="en-US" dirty="0"/>
              <a:t>Depending on whether this sum exceeds a given threshold, the “neuron” will fire off,</a:t>
            </a:r>
          </a:p>
          <a:p>
            <a:r>
              <a:rPr lang="en-US" dirty="0"/>
              <a:t>	sending a signal to the next set of neurons, and so forth.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8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onto the bigger picture…</a:t>
            </a:r>
          </a:p>
          <a:p>
            <a:endParaRPr lang="en-US" dirty="0"/>
          </a:p>
          <a:p>
            <a:r>
              <a:rPr lang="en-US" dirty="0"/>
              <a:t>We can see that similar to the neural network in our brains,</a:t>
            </a:r>
          </a:p>
          <a:p>
            <a:r>
              <a:rPr lang="en-US" dirty="0"/>
              <a:t>	an artificial one connects inputs to outputs.</a:t>
            </a:r>
          </a:p>
          <a:p>
            <a:r>
              <a:rPr lang="en-US" dirty="0"/>
              <a:t>Along the way, depending on the inputs, only certain neurons at the next level will fire off</a:t>
            </a:r>
          </a:p>
          <a:p>
            <a:r>
              <a:rPr lang="en-US" dirty="0"/>
              <a:t>	(based on whether the threshold was exceeded or not).</a:t>
            </a:r>
          </a:p>
          <a:p>
            <a:r>
              <a:rPr lang="en-US" dirty="0"/>
              <a:t>At each step, input weights are updated, depending on some complex equations for each neuron.</a:t>
            </a:r>
          </a:p>
          <a:p>
            <a:r>
              <a:rPr lang="en-US" dirty="0"/>
              <a:t>So that by the last level, we can either give the output as the solution or compare it to the answer,</a:t>
            </a:r>
          </a:p>
          <a:p>
            <a:r>
              <a:rPr lang="en-US" dirty="0"/>
              <a:t>	depending on the goal</a:t>
            </a:r>
          </a:p>
          <a:p>
            <a:endParaRPr lang="en-US" dirty="0"/>
          </a:p>
          <a:p>
            <a:r>
              <a:rPr lang="en-US" dirty="0"/>
              <a:t>Ex). This is used a lot in compliment of audio/visual reception.</a:t>
            </a:r>
          </a:p>
          <a:p>
            <a:r>
              <a:rPr lang="en-US" dirty="0"/>
              <a:t>For example, to tell what character someone wrote down.</a:t>
            </a:r>
          </a:p>
          <a:p>
            <a:pPr marL="171450" indent="-171450">
              <a:buFontTx/>
              <a:buChar char="-"/>
            </a:pPr>
            <a:r>
              <a:rPr lang="en-US" dirty="0"/>
              <a:t>At each level of the neural network, the image is broken down into black/white pixels.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Next, the pixels representing the number are broken down further.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each part of the number broken down.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the end, it can determine that that number was in fact a 9 and not a 3 or 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40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Recently, DeepMind was acquired by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 global leading A.I. researching company.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</a:t>
            </a:r>
            <a:r>
              <a:rPr lang="en-US" dirty="0" err="1"/>
              <a:t>OpenAI</a:t>
            </a:r>
            <a:r>
              <a:rPr lang="en-US" dirty="0"/>
              <a:t>, it hopes to apply this research to positively impact human life.</a:t>
            </a:r>
          </a:p>
          <a:p>
            <a:endParaRPr lang="en-US" dirty="0"/>
          </a:p>
          <a:p>
            <a:r>
              <a:rPr lang="en-US" dirty="0"/>
              <a:t>AlphaGo used an expert system, analyzing thousands of played games and outcomes to determine the best strategies for each game it plays.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8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The goal</a:t>
            </a:r>
          </a:p>
          <a:p>
            <a:r>
              <a:rPr lang="en-US" dirty="0"/>
              <a:t>Deliver news around the clock</a:t>
            </a:r>
          </a:p>
          <a:p>
            <a:r>
              <a:rPr lang="en-US" dirty="0"/>
              <a:t>Help reduce news production costs and improve efficiency</a:t>
            </a:r>
          </a:p>
          <a:p>
            <a:endParaRPr lang="en-US" dirty="0"/>
          </a:p>
          <a:p>
            <a:r>
              <a:rPr lang="en-US" dirty="0"/>
              <a:t>More importantly, they would be used to deliver breaking news at a moments notice</a:t>
            </a:r>
          </a:p>
          <a:p>
            <a:endParaRPr lang="en-US" dirty="0"/>
          </a:p>
          <a:p>
            <a:r>
              <a:rPr lang="en-US" dirty="0"/>
              <a:t>Recently, they created the first female news anchor, who was modeled after </a:t>
            </a:r>
            <a:r>
              <a:rPr lang="en-US" b="1" dirty="0"/>
              <a:t>Xin </a:t>
            </a:r>
            <a:r>
              <a:rPr lang="en-US" b="1" dirty="0" err="1"/>
              <a:t>Xiaomeng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6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grew up watching shows and movies like… [list here]</a:t>
            </a:r>
          </a:p>
          <a:p>
            <a:r>
              <a:rPr lang="en-US" dirty="0"/>
              <a:t>In these films, artificial intelligence is always depicted to be human-like: full of intellect, emotion, and reason.</a:t>
            </a:r>
          </a:p>
          <a:p>
            <a:r>
              <a:rPr lang="en-US" dirty="0"/>
              <a:t>Usually, these A.I. beings are depicted as being </a:t>
            </a:r>
            <a:r>
              <a:rPr lang="en-US" u="none" dirty="0"/>
              <a:t>super smart</a:t>
            </a:r>
            <a:r>
              <a:rPr lang="en-US" dirty="0"/>
              <a:t> BUT they also tend to be depicted as evil</a:t>
            </a:r>
          </a:p>
          <a:p>
            <a:r>
              <a:rPr lang="en-US" dirty="0"/>
              <a:t>	and with the intent of eradicating all human life from the planet.</a:t>
            </a:r>
          </a:p>
          <a:p>
            <a:endParaRPr lang="en-US" dirty="0"/>
          </a:p>
          <a:p>
            <a:r>
              <a:rPr lang="en-US" dirty="0"/>
              <a:t>Like most people, this was the image that was synonymous with A.I. in my 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6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Just for fun, I wanted to try and compare humans with machines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So here are some stats I was able to find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kern="1200" dirty="0">
              <a:solidFill>
                <a:schemeClr val="bg1"/>
              </a:solidFill>
              <a:latin typeface="+mn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100 m/s is roughly a third the speed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300 million m/s is close to the speed of light – that’s how fast electricity can move through 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3.0 GHz, that’s 3 BILLION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kern="1200" dirty="0">
              <a:solidFill>
                <a:schemeClr val="bg1"/>
              </a:solidFill>
              <a:latin typeface="+mn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b="1" u="sng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NOTE: </a:t>
            </a:r>
            <a:r>
              <a:rPr lang="en-US" sz="1000" b="1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A human brain is confined the space within the skull, but a</a:t>
            </a:r>
            <a:r>
              <a:rPr lang="en-US" sz="800" b="1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 machine can fill up an entire room or warehouse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kern="1200" dirty="0">
              <a:solidFill>
                <a:schemeClr val="bg1"/>
              </a:solidFill>
              <a:latin typeface="+mn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 feed an algorithm a low-resolution image</a:t>
            </a:r>
          </a:p>
          <a:p>
            <a:r>
              <a:rPr lang="en-US" dirty="0"/>
              <a:t>	and based on its previous training, It will return a densely packed image</a:t>
            </a:r>
          </a:p>
          <a:p>
            <a:endParaRPr lang="en-US" dirty="0"/>
          </a:p>
          <a:p>
            <a:r>
              <a:rPr lang="en-US" dirty="0"/>
              <a:t>This not only speeds up the previously meticulous task,</a:t>
            </a:r>
          </a:p>
          <a:p>
            <a:r>
              <a:rPr lang="en-US" dirty="0"/>
              <a:t>	but it also tends to do a way better job.</a:t>
            </a:r>
          </a:p>
          <a:p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This does not mean that the final result will look modern or up to date.</a:t>
            </a:r>
          </a:p>
          <a:p>
            <a:r>
              <a:rPr lang="en-US" dirty="0"/>
              <a:t>	It does however, result in objectively better graphics.</a:t>
            </a:r>
          </a:p>
          <a:p>
            <a:endParaRPr lang="en-US" dirty="0"/>
          </a:p>
          <a:p>
            <a:r>
              <a:rPr lang="en-US" dirty="0"/>
              <a:t>This is great for consumers because over the years, screens have been getting bigger and bigger.</a:t>
            </a:r>
          </a:p>
          <a:p>
            <a:r>
              <a:rPr lang="en-US" dirty="0"/>
              <a:t>The issue is that resolutions have not been able to keep up with the increasing dimensions of our devices.</a:t>
            </a:r>
          </a:p>
          <a:p>
            <a:r>
              <a:rPr lang="en-US" dirty="0"/>
              <a:t>But thanks to A.I. this technology can make any crappy graphics high resolution (or not get worse at the very least).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25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169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97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41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49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We should not be afraid of this new technology as it is being used to improve our lives.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As individuals need to do our part in understanding new technologies so that we do not live in fear of them,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	and so that we know how to better use them and allow them to benefit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Just like the internet has helped to shape the last few decades, I believe that A.I. will be responsible for shaping next several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There will always be individuals using new technologies with evil motives and personal gains in mind.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	We should not let those few bad apples ruin all the good that is being done by the rest of these groups.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 hope that my presentation today has helped many of you to understand this new technology better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b="0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	so that as future professionals, you can be better prepared to deal with it in whatever shape or form it may be presented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F5D00-1FB1-4A3E-8E7A-5A69809B05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3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think it’s bad that we are skeptical of new technologies.</a:t>
            </a:r>
          </a:p>
          <a:p>
            <a:r>
              <a:rPr lang="en-US" dirty="0"/>
              <a:t>It’s human nature to fear what we don’t understand.</a:t>
            </a:r>
          </a:p>
          <a:p>
            <a:r>
              <a:rPr lang="en-US" dirty="0"/>
              <a:t>But instead of just fearing something, we should do our jobs as individuals and get informed about these things.</a:t>
            </a:r>
          </a:p>
          <a:p>
            <a:endParaRPr lang="en-US" dirty="0"/>
          </a:p>
          <a:p>
            <a:r>
              <a:rPr lang="en-US" dirty="0"/>
              <a:t>Many people fail to realize that A.I. is already here, and it is being used everywhere around us.</a:t>
            </a:r>
          </a:p>
          <a:p>
            <a:r>
              <a:rPr lang="en-US" dirty="0"/>
              <a:t>Most A.I. implementations today are not human-like as we have been led to believe.</a:t>
            </a:r>
          </a:p>
          <a:p>
            <a:r>
              <a:rPr lang="en-US" dirty="0"/>
              <a:t>But they are around nonetheless, and they are already doing amazing things to help us with menial tasks as well as very complex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may not be able to tell but Google maps, self-driving cars, and phone voice assistants all use artificial intelligence to some extent.</a:t>
            </a:r>
          </a:p>
          <a:p>
            <a:r>
              <a:rPr lang="en-US" dirty="0"/>
              <a:t>Even Amazon, YouTube, Facebook, and Google all use A.I. algorithms to give you the best recommendations for products, videos, and ads.</a:t>
            </a:r>
          </a:p>
          <a:p>
            <a:endParaRPr lang="en-US" dirty="0"/>
          </a:p>
          <a:p>
            <a:r>
              <a:rPr lang="en-US" dirty="0"/>
              <a:t>So, what exactly is artificial intelligence then?</a:t>
            </a:r>
          </a:p>
          <a:p>
            <a:r>
              <a:rPr lang="en-US" dirty="0"/>
              <a:t>In order to explain what it is, we’ll have to take a detour and explore some other topics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put, A.I. is the ability for a computer or machine to replicate some type of intelligent human behavior</a:t>
            </a:r>
          </a:p>
          <a:p>
            <a:endParaRPr lang="en-US" dirty="0"/>
          </a:p>
          <a:p>
            <a:r>
              <a:rPr lang="en-US" dirty="0"/>
              <a:t>This just means that a computer is able to solve a problem that a human can</a:t>
            </a:r>
          </a:p>
          <a:p>
            <a:r>
              <a:rPr lang="en-US" dirty="0"/>
              <a:t>Or in some cases, solve a problem that even a human cannot</a:t>
            </a:r>
          </a:p>
          <a:p>
            <a:endParaRPr lang="en-US" dirty="0"/>
          </a:p>
          <a:p>
            <a:r>
              <a:rPr lang="en-US" dirty="0"/>
              <a:t>But how can we even program a machine with human-like attributes if we don’t fully understand these things ourselves?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Weak A.I.</a:t>
            </a:r>
            <a:r>
              <a:rPr lang="en-US" dirty="0"/>
              <a:t> is the most common one today</a:t>
            </a:r>
          </a:p>
          <a:p>
            <a:r>
              <a:rPr lang="en-US" dirty="0"/>
              <a:t>- It focuses on a single task, like finding the fastest route</a:t>
            </a:r>
          </a:p>
          <a:p>
            <a:r>
              <a:rPr lang="en-US" dirty="0"/>
              <a:t>	Or figuring out what would be the best friend recommendation for someone</a:t>
            </a:r>
          </a:p>
          <a:p>
            <a:r>
              <a:rPr lang="en-US" dirty="0"/>
              <a:t>	(based on mutual friends, distance, and interests, etc.)</a:t>
            </a:r>
          </a:p>
          <a:p>
            <a:endParaRPr lang="en-US" dirty="0"/>
          </a:p>
          <a:p>
            <a:r>
              <a:rPr lang="en-US" b="1" dirty="0"/>
              <a:t>Strong A.I. </a:t>
            </a:r>
            <a:r>
              <a:rPr lang="en-US" dirty="0"/>
              <a:t>is the next step up, on par with human intelligence</a:t>
            </a:r>
          </a:p>
          <a:p>
            <a:r>
              <a:rPr lang="en-US" dirty="0"/>
              <a:t>This is what most research today is focusing on now</a:t>
            </a:r>
          </a:p>
          <a:p>
            <a:r>
              <a:rPr lang="en-US" dirty="0"/>
              <a:t>Hence why we have neural networks and audio/visual reception</a:t>
            </a:r>
          </a:p>
          <a:p>
            <a:r>
              <a:rPr lang="en-US" dirty="0"/>
              <a:t>- The closes example to this today would be self-driving cars, believe it or not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A.I.</a:t>
            </a:r>
            <a:r>
              <a:rPr lang="en-US" dirty="0"/>
              <a:t> refers to the type that exhibits both human intelligence,</a:t>
            </a:r>
          </a:p>
          <a:p>
            <a:r>
              <a:rPr lang="en-US" dirty="0"/>
              <a:t>And can change/reprogram itself</a:t>
            </a:r>
          </a:p>
          <a:p>
            <a:r>
              <a:rPr lang="en-US" dirty="0"/>
              <a:t>However, this type of A.I. would also have consciousness, emotion,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one that we tend to think about when we watch T.V.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kind we wouldn’t be able to tell it apart from a person if it weren’t for their mechanical bodies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9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Intelligence is …</a:t>
            </a:r>
          </a:p>
          <a:p>
            <a:endParaRPr lang="en-US" dirty="0"/>
          </a:p>
          <a:p>
            <a:r>
              <a:rPr lang="en-US" dirty="0"/>
              <a:t>But Human Intelligence is something a bit more complicated to describe…</a:t>
            </a:r>
          </a:p>
          <a:p>
            <a:r>
              <a:rPr lang="en-US" dirty="0"/>
              <a:t>Ex). When someone asks you a complicated question,</a:t>
            </a:r>
          </a:p>
          <a:p>
            <a:r>
              <a:rPr lang="en-US" dirty="0"/>
              <a:t>you have sort through tons of seemingly unrelated</a:t>
            </a:r>
          </a:p>
          <a:p>
            <a:r>
              <a:rPr lang="en-US" dirty="0"/>
              <a:t>thoughts, observations and information</a:t>
            </a:r>
          </a:p>
          <a:p>
            <a:r>
              <a:rPr lang="en-US" dirty="0"/>
              <a:t>and then try to articulate a brief response to that question.</a:t>
            </a:r>
          </a:p>
          <a:p>
            <a:endParaRPr lang="en-US" dirty="0"/>
          </a:p>
          <a:p>
            <a:r>
              <a:rPr lang="en-US" dirty="0"/>
              <a:t>Even for humans, that is something that is hard to do.</a:t>
            </a:r>
          </a:p>
          <a:p>
            <a:r>
              <a:rPr lang="en-US" dirty="0"/>
              <a:t>You can’t just say everything you know about the related topics and hope that’ll do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Similarly, wisdom is described as…</a:t>
            </a:r>
          </a:p>
          <a:p>
            <a:r>
              <a:rPr lang="en-US" dirty="0"/>
              <a:t>But again, how can we even simulate wisdom if we don’t really understand what makes up consciousness or morale or emotion.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Liberation Mono" panose="02070409020205020404" pitchFamily="49" charset="0"/>
              </a:rPr>
              <a:t>Note: </a:t>
            </a:r>
          </a:p>
          <a:p>
            <a:r>
              <a:rPr lang="en-US" dirty="0">
                <a:latin typeface="+mn-lt"/>
                <a:cs typeface="Liberation Mono" panose="02070409020205020404" pitchFamily="49" charset="0"/>
              </a:rPr>
              <a:t>The result is not dependent on the accuracy of the machine’s answers</a:t>
            </a:r>
          </a:p>
          <a:p>
            <a:r>
              <a:rPr lang="en-US" dirty="0">
                <a:latin typeface="+mn-lt"/>
                <a:cs typeface="Liberation Mono" panose="02070409020205020404" pitchFamily="49" charset="0"/>
              </a:rPr>
              <a:t>It is only dependent on how closely it resembles the response a human would have given</a:t>
            </a:r>
          </a:p>
          <a:p>
            <a:endParaRPr lang="en-US" dirty="0">
              <a:latin typeface="+mn-lt"/>
              <a:cs typeface="Liberation Mono" panose="02070409020205020404" pitchFamily="49" charset="0"/>
            </a:endParaRPr>
          </a:p>
          <a:p>
            <a:r>
              <a:rPr lang="en-US" dirty="0">
                <a:latin typeface="+mn-lt"/>
                <a:cs typeface="Liberation Mono" panose="02070409020205020404" pitchFamily="49" charset="0"/>
              </a:rPr>
              <a:t>Ex). We already have so many </a:t>
            </a:r>
            <a:r>
              <a:rPr lang="en-US" dirty="0" err="1">
                <a:latin typeface="+mn-lt"/>
                <a:cs typeface="Liberation Mono" panose="02070409020205020404" pitchFamily="49" charset="0"/>
              </a:rPr>
              <a:t>trollbots</a:t>
            </a:r>
            <a:r>
              <a:rPr lang="en-US" dirty="0">
                <a:latin typeface="+mn-lt"/>
                <a:cs typeface="Liberation Mono" panose="02070409020205020404" pitchFamily="49" charset="0"/>
              </a:rPr>
              <a:t> and chatbots all over the internet today,</a:t>
            </a:r>
          </a:p>
          <a:p>
            <a:r>
              <a:rPr lang="en-US" dirty="0">
                <a:latin typeface="+mn-lt"/>
                <a:cs typeface="Liberation Mono" panose="02070409020205020404" pitchFamily="49" charset="0"/>
              </a:rPr>
              <a:t>and it’s already hard for people to tell when they could be talking to a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7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now, artificial intelligence has a few subsets.</a:t>
            </a:r>
          </a:p>
          <a:p>
            <a:r>
              <a:rPr lang="en-US" dirty="0"/>
              <a:t>2 of the most common ones that you have probably heard about are</a:t>
            </a:r>
          </a:p>
          <a:p>
            <a:r>
              <a:rPr lang="en-US" dirty="0"/>
              <a:t>Machine Learning and Deep Learning</a:t>
            </a:r>
          </a:p>
          <a:p>
            <a:endParaRPr lang="en-US" dirty="0"/>
          </a:p>
          <a:p>
            <a:r>
              <a:rPr lang="en-US" dirty="0"/>
              <a:t>Machine learning is…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Essentially, it is  the idea that we can give machines data and let them </a:t>
            </a:r>
            <a:r>
              <a:rPr lang="en-ZA" sz="1000" b="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learn for themselves</a:t>
            </a:r>
            <a:r>
              <a:rPr lang="en-ZA" sz="1000" b="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000" b="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Then</a:t>
            </a:r>
            <a:r>
              <a:rPr lang="en-ZA" sz="1000" b="1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 </a:t>
            </a:r>
            <a:r>
              <a:rPr lang="en-ZA" sz="1000" b="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they can </a:t>
            </a:r>
            <a:r>
              <a:rPr lang="en-ZA" sz="1000" kern="1200" dirty="0">
                <a:solidFill>
                  <a:schemeClr val="bg1"/>
                </a:solidFill>
                <a:latin typeface="+mn-lt"/>
                <a:ea typeface="Kozuka Mincho Pr6N L" panose="02020300000000000000" pitchFamily="18" charset="-128"/>
                <a:cs typeface="Liberation Mono" panose="02070409020205020404" pitchFamily="49" charset="0"/>
              </a:rPr>
              <a:t>apply that knowledge to solve problems or create better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F5D00-1FB1-4A3E-8E7A-5A69809B05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7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0696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4438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27568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8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8353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359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9052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0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6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52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56822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44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680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772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95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73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899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43998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9575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23645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090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g"/><Relationship Id="rId4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5261676" cy="2514635"/>
          </a:xfrm>
          <a:solidFill>
            <a:srgbClr val="024852"/>
          </a:solidFill>
          <a:ln>
            <a:solidFill>
              <a:srgbClr val="0A565A"/>
            </a:solidFill>
          </a:ln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ZA" dirty="0"/>
              <a:t>Juan Uscanga</a:t>
            </a:r>
          </a:p>
          <a:p>
            <a:r>
              <a:rPr lang="en-ZA" dirty="0"/>
              <a:t>Spring 2019 – Section 1002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0F7F4D-0857-4A52-9483-B1C32956E1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3" y="0"/>
            <a:ext cx="10287000" cy="6858000"/>
          </a:xfr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 descr="Flag accent to title">
            <a:extLst>
              <a:ext uri="{FF2B5EF4-FFF2-40B4-BE49-F238E27FC236}">
                <a16:creationId xmlns:a16="http://schemas.microsoft.com/office/drawing/2014/main" id="{CAD3D192-241B-4757-86BE-2E6E72BB4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210249" y="3516542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solidFill>
            <a:srgbClr val="002E42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2" name="Isosceles Triangle 11" descr="Shadow accent to title">
            <a:extLst>
              <a:ext uri="{FF2B5EF4-FFF2-40B4-BE49-F238E27FC236}">
                <a16:creationId xmlns:a16="http://schemas.microsoft.com/office/drawing/2014/main" id="{DB3A939B-CB2B-4AEB-88C6-36D205CE8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08433" y="6114222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9952A07-F8DA-48E1-9CD0-B071E6E13C95}"/>
              </a:ext>
            </a:extLst>
          </p:cNvPr>
          <p:cNvSpPr txBox="1">
            <a:spLocks/>
          </p:cNvSpPr>
          <p:nvPr/>
        </p:nvSpPr>
        <p:spPr>
          <a:xfrm>
            <a:off x="758626" y="2968211"/>
            <a:ext cx="5337373" cy="3146839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What is Artificial Intelligence?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A38CB-0B44-4115-B6EA-0C365C5D601D}"/>
              </a:ext>
            </a:extLst>
          </p:cNvPr>
          <p:cNvSpPr txBox="1"/>
          <p:nvPr/>
        </p:nvSpPr>
        <p:spPr>
          <a:xfrm>
            <a:off x="948293" y="5225415"/>
            <a:ext cx="373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eration Mono" panose="02070409020205020404" pitchFamily="49" charset="0"/>
                <a:ea typeface="+mn-ea"/>
                <a:cs typeface="Liberation Mono" panose="02070409020205020404" pitchFamily="49" charset="0"/>
              </a:rPr>
              <a:t>Juan Uscanga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eration Mono" panose="02070409020205020404" pitchFamily="49" charset="0"/>
                <a:ea typeface="+mn-ea"/>
                <a:cs typeface="Liberation Mono" panose="02070409020205020404" pitchFamily="49" charset="0"/>
              </a:rPr>
              <a:t>Spring 2019 – Section 1002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206171"/>
            <a:ext cx="5054599" cy="41028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Supervised Learning</a:t>
            </a: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Able to predict future outcomes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based on past data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Requires input and output in order to learn 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Unsupervised Learning</a:t>
            </a: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Kozuka Mincho Pr6N L" panose="02020300000000000000" pitchFamily="18" charset="-128"/>
                <a:cs typeface="Liberation Mono" panose="02070409020205020404" pitchFamily="49" charset="0"/>
              </a:rPr>
              <a:t>Able to identify hidden patterns from provided input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Reorganizes data to make patterns, similarities, or abnormalities more evident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Reinforced Learning</a:t>
            </a:r>
            <a:r>
              <a:rPr lang="en-US" b="1" dirty="0">
                <a:solidFill>
                  <a:schemeClr val="bg1"/>
                </a:solidFill>
                <a:ea typeface="Kozuka Mincho Pr6N L" panose="02020300000000000000" pitchFamily="18" charset="-128"/>
                <a:cs typeface="Liberation Mono" panose="02070409020205020404" pitchFamily="49" charset="0"/>
              </a:rPr>
              <a:t>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Program is not given any training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Works based on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reward system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Based on the reward/punishment of its last action, it learns to adjust itself and decide what it should or shouldn’t do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Helps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 increase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efficiency of a tool or program</a:t>
            </a:r>
          </a:p>
          <a:p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B876B74-11C7-4B2C-995A-371A5B7B68C8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4000" dirty="0">
                <a:solidFill>
                  <a:srgbClr val="FFFFFF">
                    <a:lumMod val="95000"/>
                  </a:srgb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Types of learning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DF7F3-9032-4A0A-ACD6-73C680CAE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/>
          <a:stretch/>
        </p:blipFill>
        <p:spPr>
          <a:xfrm>
            <a:off x="5937908" y="2082800"/>
            <a:ext cx="5488008" cy="44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0" y="1509314"/>
            <a:ext cx="8301654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Deep Learning </a:t>
            </a:r>
            <a:r>
              <a:rPr lang="en-ZA" sz="16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is a technique that attempts to mimic the human brain (i.e. </a:t>
            </a:r>
            <a:r>
              <a:rPr lang="en-ZA" sz="1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assimilate a human</a:t>
            </a:r>
            <a:r>
              <a:rPr lang="en-ZA" sz="16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) – including cognitive abilities and data reception through physical senses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Implements artificial “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neural networks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”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Similar to how human brains work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Neuron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basic working unit of the brain, which transmits information to other neurons, muscles, or systems within the brain or body</a:t>
            </a:r>
            <a:endParaRPr lang="en-ZA" b="1" dirty="0">
              <a:solidFill>
                <a:schemeClr val="accent3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141A9-F8ED-4380-B048-3D1CF23B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3679622"/>
            <a:ext cx="6419944" cy="2997810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C8C2F0-529B-4645-845F-7A603DEFC33D}"/>
              </a:ext>
            </a:extLst>
          </p:cNvPr>
          <p:cNvSpPr/>
          <p:nvPr/>
        </p:nvSpPr>
        <p:spPr>
          <a:xfrm>
            <a:off x="10919373" y="6409102"/>
            <a:ext cx="653143" cy="26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6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7E26E9-9A2B-4BD0-8EFE-B024FAD9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/>
          <a:stretch/>
        </p:blipFill>
        <p:spPr>
          <a:xfrm>
            <a:off x="1649336" y="1519238"/>
            <a:ext cx="8893328" cy="5091518"/>
          </a:xfrm>
          <a:prstGeom prst="rect">
            <a:avLst/>
          </a:prstGeo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084814" y="5328542"/>
            <a:ext cx="1152287" cy="101118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759975" y="6002030"/>
            <a:ext cx="769645" cy="67540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141890" y="549000"/>
            <a:ext cx="5633875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Biological Neuron</a:t>
            </a:r>
            <a:endParaRPr kumimoji="0" lang="en-ZA" sz="32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2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141890" y="549000"/>
            <a:ext cx="5633875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600" dirty="0">
                <a:solidFill>
                  <a:srgbClr val="FFFFFF">
                    <a:lumMod val="95000"/>
                  </a:srgb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Artificial </a:t>
            </a:r>
            <a:r>
              <a:rPr kumimoji="0" lang="en-ZA" sz="36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Neuron</a:t>
            </a:r>
            <a:endParaRPr kumimoji="0" lang="en-ZA" sz="28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5ADD2-FBCC-4A43-8481-AC816694B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7" y="1645951"/>
            <a:ext cx="10192796" cy="4831386"/>
          </a:xfrm>
          <a:prstGeom prst="rect">
            <a:avLst/>
          </a:prstGeom>
        </p:spPr>
      </p:pic>
      <p:sp>
        <p:nvSpPr>
          <p:cNvPr id="9" name="Freeform 5" descr="Hollow image accent">
            <a:extLst>
              <a:ext uri="{FF2B5EF4-FFF2-40B4-BE49-F238E27FC236}">
                <a16:creationId xmlns:a16="http://schemas.microsoft.com/office/drawing/2014/main" id="{D36A669A-7BD5-42DF-BC79-5EA302A0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350744" y="5711834"/>
            <a:ext cx="872320" cy="76550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 5" descr="Solid image accent">
            <a:extLst>
              <a:ext uri="{FF2B5EF4-FFF2-40B4-BE49-F238E27FC236}">
                <a16:creationId xmlns:a16="http://schemas.microsoft.com/office/drawing/2014/main" id="{EE0C4C54-3DC3-4ED1-B878-B48A9ED6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989209" y="6149514"/>
            <a:ext cx="601582" cy="527917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92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141890" y="549000"/>
            <a:ext cx="5633875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Artificial Neural Network</a:t>
            </a:r>
            <a:endParaRPr kumimoji="0" lang="en-ZA" sz="32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FF5EE-AF8B-4FFB-BD4A-691401609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44" y="1555195"/>
            <a:ext cx="7263743" cy="4753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9A7865-5EE0-4733-9048-0B3016675ED6}"/>
              </a:ext>
            </a:extLst>
          </p:cNvPr>
          <p:cNvSpPr/>
          <p:nvPr/>
        </p:nvSpPr>
        <p:spPr>
          <a:xfrm>
            <a:off x="8236927" y="1555195"/>
            <a:ext cx="2644433" cy="4753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129F45-CE8B-4AE6-9A41-9F20998A98CF}"/>
              </a:ext>
            </a:extLst>
          </p:cNvPr>
          <p:cNvSpPr/>
          <p:nvPr/>
        </p:nvSpPr>
        <p:spPr>
          <a:xfrm>
            <a:off x="9139011" y="4429760"/>
            <a:ext cx="1442720" cy="155448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77FB1-43F2-439B-AF6B-5B515FD4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30" y="549000"/>
            <a:ext cx="2566478" cy="144364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46FF00-5343-44D2-966B-8C21E5C5B8DA}"/>
              </a:ext>
            </a:extLst>
          </p:cNvPr>
          <p:cNvCxnSpPr/>
          <p:nvPr/>
        </p:nvCxnSpPr>
        <p:spPr>
          <a:xfrm>
            <a:off x="2595716" y="2349910"/>
            <a:ext cx="1209368" cy="1612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A0C51C-D00A-4E66-B806-21D2C7563045}"/>
              </a:ext>
            </a:extLst>
          </p:cNvPr>
          <p:cNvCxnSpPr>
            <a:endCxn id="9" idx="1"/>
          </p:cNvCxnSpPr>
          <p:nvPr/>
        </p:nvCxnSpPr>
        <p:spPr>
          <a:xfrm>
            <a:off x="7924800" y="5122606"/>
            <a:ext cx="1214211" cy="8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3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OpenAI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is a non-profit A.I. research organization that aims to promote and develop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friendly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A.I. with the intent of benefiting humanity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Founded by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Elon Musk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and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Sam Altman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Notable motivation in part by concerns about existential risk from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general A.I.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OpenAI</a:t>
            </a: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FIVE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is a team of 5 </a:t>
            </a:r>
            <a:r>
              <a:rPr lang="en-ZA" b="1" dirty="0" err="1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openAI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-curated bots used in competitive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Dota 2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5 vs 5 matches.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This team of A.I. has never been beat by a team of humans in a competitive DOTA 2 match.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OpenAI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C6DDA-97C4-45D0-8178-25A363374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14156"/>
          <a:stretch/>
        </p:blipFill>
        <p:spPr>
          <a:xfrm>
            <a:off x="7990633" y="549000"/>
            <a:ext cx="3352800" cy="95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5E843-16EB-4CFD-9C75-1EF497E4C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84" y="3409378"/>
            <a:ext cx="5454149" cy="30679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9F660-2519-4DE2-B606-EA4F9288EBE9}"/>
              </a:ext>
            </a:extLst>
          </p:cNvPr>
          <p:cNvSpPr txBox="1"/>
          <p:nvPr/>
        </p:nvSpPr>
        <p:spPr>
          <a:xfrm>
            <a:off x="7540747" y="3635478"/>
            <a:ext cx="215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92D050"/>
                </a:solidFill>
                <a:latin typeface="+mj-lt"/>
              </a:rPr>
              <a:t>OpenAI</a:t>
            </a:r>
            <a:r>
              <a:rPr lang="en-US" sz="3600" b="1" dirty="0">
                <a:solidFill>
                  <a:srgbClr val="92D050"/>
                </a:solidFill>
                <a:latin typeface="+mj-lt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51052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DeepMind 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is a g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eneral</a:t>
            </a:r>
            <a:r>
              <a:rPr lang="en-ZA" sz="20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purpose neural network that is being applied to many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Learns by playing video games (like </a:t>
            </a:r>
            <a:r>
              <a:rPr lang="en-ZA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GO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and </a:t>
            </a:r>
            <a:r>
              <a:rPr lang="en-ZA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StarCraft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)</a:t>
            </a: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AlphaGo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beat Go World Champion,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Lee Sedol</a:t>
            </a:r>
          </a:p>
          <a:p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	(4-1) in March of 2016</a:t>
            </a:r>
            <a:endParaRPr lang="en-ZA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Google’s DeepMind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2509-79FC-496C-912C-73BA7D5FA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13898"/>
          <a:stretch/>
        </p:blipFill>
        <p:spPr>
          <a:xfrm>
            <a:off x="5955178" y="3469977"/>
            <a:ext cx="5521220" cy="30073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14E7FA-B8A8-412A-AC51-89DA78ACE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77" y="1593545"/>
            <a:ext cx="2816225" cy="15822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4B645-C40E-4D11-98FE-4E90CE238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9038" r="-327"/>
          <a:stretch/>
        </p:blipFill>
        <p:spPr>
          <a:xfrm>
            <a:off x="8780206" y="1593546"/>
            <a:ext cx="2696192" cy="15822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519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411063" y="42549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Announced on October 2017</a:t>
            </a:r>
          </a:p>
          <a:p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Does not implement an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expert system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Expert System </a:t>
            </a: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practical application of  a knowledge database to solve complex problems</a:t>
            </a:r>
          </a:p>
          <a:p>
            <a:pPr lvl="1"/>
            <a:endParaRPr lang="en-ZA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Beat </a:t>
            </a:r>
            <a:r>
              <a:rPr lang="en-ZA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AlphaGo</a:t>
            </a:r>
            <a:r>
              <a:rPr lang="en-ZA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(100-0)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Only given the game rules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Learned through self-play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Only had 40 days to learn</a:t>
            </a:r>
          </a:p>
          <a:p>
            <a:endParaRPr lang="en-ZA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263965" y="549000"/>
            <a:ext cx="5511800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DeepMind’s AlphaGo</a:t>
            </a:r>
            <a:r>
              <a:rPr lang="en-ZA" sz="4000" dirty="0">
                <a:solidFill>
                  <a:srgbClr val="FFFFFF">
                    <a:lumMod val="95000"/>
                  </a:srgb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 Zero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78122-648A-4229-9BF4-27CA5424E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46" y="3658269"/>
            <a:ext cx="5223112" cy="26507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8E21F-DA44-434A-8370-4BD607AD8A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8" r="36083" b="15921"/>
          <a:stretch/>
        </p:blipFill>
        <p:spPr>
          <a:xfrm>
            <a:off x="6357847" y="549000"/>
            <a:ext cx="5223111" cy="246605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9921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548882"/>
            <a:ext cx="5054599" cy="4760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Developed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Hanson Robotics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(Hong Kong)  in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Able to display more than 50 facial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Ability to “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see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”, follow faces, recognize individuals, and sustain eye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Able to process speech and have a conversation using a natural language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Gives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pre-written responses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to a large but specific set of questions or phrases 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(similar to 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chatbot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Upgraded with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functional legs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(January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first robot to receive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citizenship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in any country (Saudi Arabia, 2017)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2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Sophia, a social humanoid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22FB9-AA76-4E2B-99BC-E400FFC3A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13" y="549000"/>
            <a:ext cx="2888186" cy="3108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AEA89-F869-40A8-B0A4-968EDBCF3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9" y="3657600"/>
            <a:ext cx="5086130" cy="2860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6670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518558"/>
            <a:ext cx="5054599" cy="5105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Developed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Xinhua News Agency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and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Sogou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  <a:ea typeface="Kozuka Mincho Pr6N L" panose="020203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Debuted on November 7th,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Modeled after real Xinhua news anchors 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Zhang Zhao 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and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Qiu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Hao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Simulate human voices, facial expressions and gestures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Can “read texts naturally”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Learns from live broadcasting videos of itself</a:t>
            </a:r>
          </a:p>
          <a:p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84079BC-22E4-437F-8997-726A93976073}"/>
              </a:ext>
            </a:extLst>
          </p:cNvPr>
          <p:cNvSpPr txBox="1">
            <a:spLocks/>
          </p:cNvSpPr>
          <p:nvPr/>
        </p:nvSpPr>
        <p:spPr>
          <a:xfrm>
            <a:off x="263965" y="549000"/>
            <a:ext cx="5385721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China’s A.I. News </a:t>
            </a:r>
            <a:r>
              <a:rPr lang="en-ZA" sz="4000" dirty="0">
                <a:solidFill>
                  <a:srgbClr val="FFFFFF">
                    <a:lumMod val="95000"/>
                  </a:srgb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Anchors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C513-0133-4C2C-A3DD-5FD7D3E8F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20" y="549000"/>
            <a:ext cx="3870959" cy="217741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8EC80-1B44-415C-A732-20E6B763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43" y="2524303"/>
            <a:ext cx="4188936" cy="23646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E43B8C-0576-42C4-9D31-09D09452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0697" r="21574" b="14899"/>
          <a:stretch/>
        </p:blipFill>
        <p:spPr>
          <a:xfrm>
            <a:off x="8988716" y="4888951"/>
            <a:ext cx="2438399" cy="16821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68670-6FCD-4286-B541-0F93F2E8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0" t="11356" r="23831" b="24649"/>
          <a:stretch/>
        </p:blipFill>
        <p:spPr>
          <a:xfrm>
            <a:off x="6469626" y="4888950"/>
            <a:ext cx="2519090" cy="16821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AF7AE-2697-4E92-BCF3-633CD2DEB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9" t="93555" r="35410" b="-2103"/>
          <a:stretch/>
        </p:blipFill>
        <p:spPr>
          <a:xfrm>
            <a:off x="9376170" y="2356145"/>
            <a:ext cx="640081" cy="20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499E-9ECE-4F1A-A6B5-1F40A41B8E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9" t="93555" r="35410" b="-2103"/>
          <a:stretch/>
        </p:blipFill>
        <p:spPr>
          <a:xfrm>
            <a:off x="8995170" y="6425883"/>
            <a:ext cx="640081" cy="202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BA502-C5B8-4D8E-A912-9001767C4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6" r="76885" b="-667"/>
          <a:stretch/>
        </p:blipFill>
        <p:spPr>
          <a:xfrm>
            <a:off x="6469626" y="6429980"/>
            <a:ext cx="968217" cy="16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3AE2F-B7E9-4BFD-8EB8-B49A80422A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6" r="76885" b="-667"/>
          <a:stretch/>
        </p:blipFill>
        <p:spPr>
          <a:xfrm>
            <a:off x="7531444" y="2376463"/>
            <a:ext cx="968217" cy="1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88433-5EC8-452D-A88D-C841E6B21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76" y="549000"/>
            <a:ext cx="3227724" cy="18155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2717C-009D-4B7B-B87C-C085CF33A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4" t="22839"/>
          <a:stretch/>
        </p:blipFill>
        <p:spPr>
          <a:xfrm>
            <a:off x="6912078" y="4493405"/>
            <a:ext cx="4670322" cy="21840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Terminator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I, Robot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 err="1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Ex_Machina</a:t>
            </a:r>
            <a:endParaRPr lang="en-ZA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Avengers: Age of Ultron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261257" y="549000"/>
            <a:ext cx="5511800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Not quite as we think…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53A1D-FD6F-4FE4-8948-943C8DCC9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7305"/>
          <a:stretch/>
        </p:blipFill>
        <p:spPr>
          <a:xfrm>
            <a:off x="7877867" y="2364595"/>
            <a:ext cx="3704533" cy="21288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B427E359-4F81-4C49-9A64-F21745BE0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56" y="2182185"/>
            <a:ext cx="2493629" cy="24936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67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3" y="1595535"/>
            <a:ext cx="4111378" cy="502838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Humans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Transmit information at ~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100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Biological neurons operate at ~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200 Hz</a:t>
            </a: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endParaRPr lang="en-US" sz="2000" b="1" dirty="0">
              <a:solidFill>
                <a:schemeClr val="accent3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Transmits information at ~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300M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Artificial neurons operate at ~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3.0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Can perform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20,000 years'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worth of human-level calculations and simulations in just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1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Humans vs.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8AB08-12C7-4061-9425-A43AAEA9E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000836"/>
            <a:ext cx="4802125" cy="354652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85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604866"/>
            <a:ext cx="5054599" cy="4704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Gamers are repurposing A.I. research for their love of video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Discovered that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machine learning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is the perfect tool to remaster the graphics in old video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Known as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A.I. upscaling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A.I. Remastered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425B0-8FA8-4C6C-8677-320BA365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1" y="979531"/>
            <a:ext cx="5437049" cy="49419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352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604866"/>
            <a:ext cx="5054599" cy="4704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 late 2018,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Nvidia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created the first video game demo that used A.I. generated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Driving simulator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Cannot interact with environment or leave vehicle (yet)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Uses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deep learning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instead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Only uses a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single graphics card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to process graphics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A.I. Generated Graphics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EDAB5-6AF8-4312-81E0-810978EA0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65" y="3821753"/>
            <a:ext cx="5630635" cy="27876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0F5C0-DDFE-4C2E-B488-86A1565C2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48621"/>
            <a:ext cx="5143500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5666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604866"/>
            <a:ext cx="5054599" cy="4704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Allen Institute of Artificial Intelligence at the University of Illinois Urbana – Champaign.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Successfully trained A.I. to generate new clips of the Flintstones animated series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Animations only based on random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 text descriptions of the scene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Quality of the animations are “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awful”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at best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A.I. Generated Animations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BED9C-0290-4013-AF83-00E76D521A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r="17318"/>
          <a:stretch/>
        </p:blipFill>
        <p:spPr>
          <a:xfrm>
            <a:off x="8453399" y="549000"/>
            <a:ext cx="3054559" cy="25105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81B7A-1482-4B85-BBD7-EB1C8E26C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9" y="3059503"/>
            <a:ext cx="5783199" cy="34983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753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604866"/>
            <a:ext cx="5054599" cy="4704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Developed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Georgia Tech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 late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Showed A.I. system a video containing hours of 8-bit classic games for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“inspiration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It was then able to create brand-new video games from what it learned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Model learns each game’s 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level design, mechanics, and rules</a:t>
            </a:r>
          </a:p>
          <a:p>
            <a:pPr lvl="1"/>
            <a:endParaRPr lang="en-US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Death Walls</a:t>
            </a:r>
            <a:endParaRPr lang="en-US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Killer Bouncer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6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A.I. Generated Video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0DFAB-318E-4917-89AE-EB22635A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03" y="549000"/>
            <a:ext cx="4415495" cy="29436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891BC-CA08-4C3C-AA3E-23EC7BDE9E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16258" r="7710" b="12736"/>
          <a:stretch/>
        </p:blipFill>
        <p:spPr>
          <a:xfrm>
            <a:off x="7089003" y="3827668"/>
            <a:ext cx="4415495" cy="2779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60F30-DDDE-437C-BE22-98310F7E5314}"/>
              </a:ext>
            </a:extLst>
          </p:cNvPr>
          <p:cNvSpPr txBox="1"/>
          <p:nvPr/>
        </p:nvSpPr>
        <p:spPr>
          <a:xfrm>
            <a:off x="7089002" y="150665"/>
            <a:ext cx="441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lvl="1" algn="ctr"/>
            <a:r>
              <a:rPr lang="en-US" sz="24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Game: Death Walls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9C686-75E5-4FC6-8CBA-C475BCC78AA0}"/>
              </a:ext>
            </a:extLst>
          </p:cNvPr>
          <p:cNvSpPr txBox="1"/>
          <p:nvPr/>
        </p:nvSpPr>
        <p:spPr>
          <a:xfrm>
            <a:off x="7089003" y="3456108"/>
            <a:ext cx="441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lvl="1" algn="ctr"/>
            <a:r>
              <a:rPr lang="en-US" sz="24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Game: Killer Bouncer</a:t>
            </a:r>
          </a:p>
        </p:txBody>
      </p:sp>
    </p:spTree>
    <p:extLst>
      <p:ext uri="{BB962C8B-B14F-4D97-AF65-F5344CB8AC3E}">
        <p14:creationId xmlns:p14="http://schemas.microsoft.com/office/powerpoint/2010/main" val="15098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997528"/>
            <a:ext cx="5054599" cy="43114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Improve standard of living by Taking over labor intensive or dangerous jobs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Warehouses and farms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Medical and health care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Firefighting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Discover new cures and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AEB6-983E-4D42-8AD5-66B9EE570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" r="8104"/>
          <a:stretch/>
        </p:blipFill>
        <p:spPr>
          <a:xfrm>
            <a:off x="8614913" y="4525821"/>
            <a:ext cx="2946959" cy="20921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AB5B1-C51D-43CD-85CB-545CF90BF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57" y="548999"/>
            <a:ext cx="5271716" cy="31630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347CC-774E-47B3-B2B3-EE2B425767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8142" r="7450"/>
          <a:stretch/>
        </p:blipFill>
        <p:spPr>
          <a:xfrm>
            <a:off x="5539937" y="4525821"/>
            <a:ext cx="3074976" cy="20921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6863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light, dark, laser, colorful&#10;&#10;Description automatically generated">
            <a:extLst>
              <a:ext uri="{FF2B5EF4-FFF2-40B4-BE49-F238E27FC236}">
                <a16:creationId xmlns:a16="http://schemas.microsoft.com/office/drawing/2014/main" id="{785D6BAC-BFA7-4C5C-BEDB-14EA2A5D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" y="-754743"/>
            <a:ext cx="11350171" cy="85198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444045-F157-4579-A6D7-0A43E4004E9A}"/>
              </a:ext>
            </a:extLst>
          </p:cNvPr>
          <p:cNvSpPr/>
          <p:nvPr/>
        </p:nvSpPr>
        <p:spPr>
          <a:xfrm>
            <a:off x="232228" y="-674914"/>
            <a:ext cx="11350171" cy="836022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65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997528"/>
            <a:ext cx="6004126" cy="43114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A.I. is already here and it’s here to stay</a:t>
            </a:r>
          </a:p>
          <a:p>
            <a:endParaRPr lang="en-US" sz="24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A.I. may have a bigger impact on the world than the internet did</a:t>
            </a:r>
          </a:p>
          <a:p>
            <a:endParaRPr lang="en-US" sz="24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For fault of a few bad apples…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Conclusion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5" name="Picture 4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1D7456BD-50DF-49D5-98B4-D774D01C2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749180" y="3957241"/>
            <a:ext cx="4184626" cy="23517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A picture containing indoor, orange, toy, doll&#10;&#10;Description automatically generated">
            <a:extLst>
              <a:ext uri="{FF2B5EF4-FFF2-40B4-BE49-F238E27FC236}">
                <a16:creationId xmlns:a16="http://schemas.microsoft.com/office/drawing/2014/main" id="{E08E1DF9-4E86-49B0-858D-19ACF059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80" y="549000"/>
            <a:ext cx="4184626" cy="23517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336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Star Wars’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C-3PO</a:t>
            </a: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</a:rPr>
              <a:t> and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</a:rPr>
              <a:t>R2-D2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Big Hero Six’s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Baymax</a:t>
            </a:r>
            <a:endParaRPr lang="en-ZA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Avenger’s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Vision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Wall-E</a:t>
            </a:r>
            <a:endParaRPr lang="en-ZA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261257" y="549000"/>
            <a:ext cx="5511800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Not quite as we think…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AF5C4-E10A-4FEC-89E1-B0DA6D269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05" y="1898650"/>
            <a:ext cx="3333750" cy="4686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AC3C9-7838-42C9-B44E-66885E662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57" y="451583"/>
            <a:ext cx="2148959" cy="21489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EFC656-AE29-488F-A960-46A93E993D84}"/>
              </a:ext>
            </a:extLst>
          </p:cNvPr>
          <p:cNvSpPr/>
          <p:nvPr/>
        </p:nvSpPr>
        <p:spPr>
          <a:xfrm>
            <a:off x="8324447" y="4729316"/>
            <a:ext cx="1281669" cy="1781742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7C272-0665-4914-8BB4-F3A8FE0EB0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4" r="555"/>
          <a:stretch/>
        </p:blipFill>
        <p:spPr>
          <a:xfrm>
            <a:off x="5773057" y="2166462"/>
            <a:ext cx="2148959" cy="22228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FDA3C-48D8-4F49-B0D8-48C84E1B8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80" y="4181633"/>
            <a:ext cx="3073236" cy="24803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976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0" y="1815844"/>
            <a:ext cx="5054599" cy="44613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Navigation and travel software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Google Maps, Airline and hotel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Video games</a:t>
            </a: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NPC’s, bots, bosses/monsters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Self-driving cars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Tesla, Mercedes-Benz, BMW, Toyota, Volkswagen, Nvidia and Samsung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Voice assistants</a:t>
            </a: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Google’s Assistant, Apple’s Siri, Amazon’s Alexa, and Microsoft’s Cortana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Recommendations</a:t>
            </a: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Amazon products, YouTube videos, Facebook Friends, Online advertisements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4000" dirty="0">
                <a:solidFill>
                  <a:srgbClr val="FFFFFF">
                    <a:lumMod val="95000"/>
                  </a:srgb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A.I. Today</a:t>
            </a:r>
            <a:endParaRPr kumimoji="0" lang="en-ZA" sz="4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Liberation Mono" panose="02070409020205020404" pitchFamily="49" charset="0"/>
              <a:ea typeface="+mj-ea"/>
              <a:cs typeface="Liberation Mono" panose="020704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0D7C8-2B6E-4370-BBA5-FD3E5DEB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1404987"/>
            <a:ext cx="2396758" cy="2396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072E5-8CD7-4606-B50B-9A15574C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68" y="1304487"/>
            <a:ext cx="3179720" cy="3179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F6C8C7-612B-4EF8-BF40-FC4A6A7D6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t="26479" r="19083" b="19592"/>
          <a:stretch/>
        </p:blipFill>
        <p:spPr>
          <a:xfrm>
            <a:off x="6806644" y="4093485"/>
            <a:ext cx="4551234" cy="23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Artificial intelligence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ability for a computer or machine to imitate intelligent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What is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intelligent behaviour</a:t>
            </a: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We still don’t know how our minds and bodies function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How can we program these things?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263965" y="549000"/>
            <a:ext cx="5369392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What is A.I.?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9652-E8AD-48B8-8A15-CA0454F94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9" r="16356"/>
          <a:stretch/>
        </p:blipFill>
        <p:spPr>
          <a:xfrm>
            <a:off x="8148320" y="3124507"/>
            <a:ext cx="3241040" cy="3424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F691F-D0F8-48F6-97F9-685316B2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01" y="499092"/>
            <a:ext cx="2509159" cy="25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8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469628"/>
            <a:ext cx="5054599" cy="3839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Weak (Narrow) A.I.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Focuses on a single task</a:t>
            </a:r>
          </a:p>
          <a:p>
            <a:pPr lvl="1"/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Strong (General) A.I.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Has more than one task or goal to perform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Can perform any intellectual task that a human can (exhibits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human intelligence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)</a:t>
            </a:r>
          </a:p>
          <a:p>
            <a:pPr lvl="1"/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General (Super intelligent) A.I.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Surpasses human intelligence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Can exhibit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emotion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consciousness</a:t>
            </a:r>
          </a:p>
          <a:p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B876B74-11C7-4B2C-995A-371A5B7B68C8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Levels of A.I.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E82D-A791-4200-B70F-07A0EA10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00" y="549000"/>
            <a:ext cx="1619013" cy="1619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E0011-1191-4945-B961-50CE88DD6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1" y="4689987"/>
            <a:ext cx="3480508" cy="1957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4E85B-A582-4D60-8D8F-7D450F833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16" y="2273351"/>
            <a:ext cx="1887383" cy="23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2365830"/>
            <a:ext cx="5054599" cy="39431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Intelligence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ability to acquire and apply knowledge and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Human Intelligence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ability to learn from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experience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adapt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to new situations, understand and handle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abstract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concepts, and use knowledge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manipulate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one’s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Wisdom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knowledge of what is true or right, coupled with action based on judgement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lvl="2"/>
            <a:r>
              <a:rPr lang="en-US" sz="16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(This is the next step after programming human intelligence)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What is intelligence?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1B8E-FB7B-4745-9C18-4C8BBDA14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80" y="1453335"/>
            <a:ext cx="4453233" cy="1824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03153-BD10-4855-9B2E-0CD78B213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81" y="3665625"/>
            <a:ext cx="4453233" cy="290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2" y="1604866"/>
            <a:ext cx="5054599" cy="4704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Turing Test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tests a machine’s ability to exhibit intelligent behavior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developed by Alan Turing (1950)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Comprised of 3 parties </a:t>
            </a: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- An evaluator, a human, and a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Process: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The human and machine must hold a conversation through text only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If the evaluator, knowing that one of the parties in the conversation is a machine, cannot reliably tell the machine from the human, the machine is said to have passed the 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The Turing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3CF1A-7C74-4810-A2DB-37BE6D811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81" y="2942017"/>
            <a:ext cx="4636601" cy="353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42241-2DBC-4924-81BB-A395B906B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63" y="549000"/>
            <a:ext cx="3677919" cy="2180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64EA6-1119-494D-9358-F196A35D37F3}"/>
              </a:ext>
            </a:extLst>
          </p:cNvPr>
          <p:cNvSpPr txBox="1"/>
          <p:nvPr/>
        </p:nvSpPr>
        <p:spPr>
          <a:xfrm>
            <a:off x="7223760" y="2942016"/>
            <a:ext cx="1381760" cy="381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9FD13-8A3C-422A-8F3D-1FB249C53DCC}"/>
              </a:ext>
            </a:extLst>
          </p:cNvPr>
          <p:cNvSpPr txBox="1"/>
          <p:nvPr/>
        </p:nvSpPr>
        <p:spPr>
          <a:xfrm>
            <a:off x="9576022" y="2942017"/>
            <a:ext cx="1381760" cy="381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Human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9437-C93B-453D-A07D-9C58005A80DD}"/>
              </a:ext>
            </a:extLst>
          </p:cNvPr>
          <p:cNvSpPr txBox="1"/>
          <p:nvPr/>
        </p:nvSpPr>
        <p:spPr>
          <a:xfrm>
            <a:off x="8422640" y="4891343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Evaluator</a:t>
            </a:r>
          </a:p>
        </p:txBody>
      </p:sp>
    </p:spTree>
    <p:extLst>
      <p:ext uri="{BB962C8B-B14F-4D97-AF65-F5344CB8AC3E}">
        <p14:creationId xmlns:p14="http://schemas.microsoft.com/office/powerpoint/2010/main" val="396520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0461" y="1555906"/>
            <a:ext cx="9259597" cy="20345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Machine Learning 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giving computers or machines the ability to </a:t>
            </a:r>
            <a:r>
              <a:rPr lang="en-ZA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self-learn</a:t>
            </a:r>
            <a:r>
              <a:rPr lang="en-ZA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without being explicitly programmed to do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Requires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input data </a:t>
            </a: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with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known output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sz="1800" b="1" dirty="0">
              <a:solidFill>
                <a:schemeClr val="bg1"/>
              </a:solidFill>
              <a:latin typeface="+mj-lt"/>
              <a:ea typeface="Kozuka Mincho Pr6N L" panose="02020300000000000000" pitchFamily="18" charset="-128"/>
              <a:cs typeface="Liberation Mono" panose="02070409020205020404" pitchFamily="49" charset="0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Ex). Humans learn from past </a:t>
            </a:r>
            <a:r>
              <a:rPr lang="en-ZA" sz="1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experiences</a:t>
            </a:r>
            <a:r>
              <a:rPr lang="en-ZA" sz="1800" b="1" dirty="0">
                <a:solidFill>
                  <a:schemeClr val="bg1"/>
                </a:solidFill>
                <a:latin typeface="+mj-lt"/>
                <a:ea typeface="Kozuka Mincho Pr6N L" panose="02020300000000000000" pitchFamily="18" charset="-128"/>
                <a:cs typeface="Liberation Mono" panose="02070409020205020404" pitchFamily="49" charset="0"/>
              </a:rPr>
              <a:t> and apply that knowledge in future situations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ZA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zuka Mincho Pr6N L" panose="02020300000000000000" pitchFamily="18" charset="-128"/>
                <a:ea typeface="Kozuka Mincho Pr6N L" panose="02020300000000000000" pitchFamily="18" charset="-128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zuka Mincho Pr6N L" panose="02020300000000000000" pitchFamily="18" charset="-128"/>
              <a:ea typeface="Kozuka Mincho Pr6N L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3A4A28-3E06-47AE-BE43-775C00260184}"/>
              </a:ext>
            </a:extLst>
          </p:cNvPr>
          <p:cNvSpPr txBox="1">
            <a:spLocks/>
          </p:cNvSpPr>
          <p:nvPr/>
        </p:nvSpPr>
        <p:spPr>
          <a:xfrm>
            <a:off x="450461" y="549000"/>
            <a:ext cx="5054599" cy="755487"/>
          </a:xfrm>
          <a:prstGeom prst="roundRect">
            <a:avLst>
              <a:gd name="adj" fmla="val 2139"/>
            </a:avLst>
          </a:prstGeom>
          <a:solidFill>
            <a:srgbClr val="226478"/>
          </a:solidFill>
          <a:ln>
            <a:noFill/>
          </a:ln>
          <a:effectLst>
            <a:outerShdw blurRad="50800" dist="12700" dir="354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Liberation Mono" panose="02070409020205020404" pitchFamily="49" charset="0"/>
                <a:ea typeface="+mj-ea"/>
                <a:cs typeface="Liberation Mono" panose="02070409020205020404" pitchFamily="49" charset="0"/>
              </a:rPr>
              <a:t>Machine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62A34-926D-4367-A35D-0E1361E5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6864" r="1778"/>
          <a:stretch/>
        </p:blipFill>
        <p:spPr>
          <a:xfrm>
            <a:off x="4427219" y="3590448"/>
            <a:ext cx="7159563" cy="30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3329</Words>
  <Application>Microsoft Office PowerPoint</Application>
  <PresentationFormat>Widescreen</PresentationFormat>
  <Paragraphs>418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Kozuka Mincho Pr6N L</vt:lpstr>
      <vt:lpstr>Arial</vt:lpstr>
      <vt:lpstr>Calibri</vt:lpstr>
      <vt:lpstr>Calibri Light</vt:lpstr>
      <vt:lpstr>Corbel</vt:lpstr>
      <vt:lpstr>Liberation Mono</vt:lpstr>
      <vt:lpstr>Times New Roman</vt:lpstr>
      <vt:lpstr>1_Office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Uscanga</dc:creator>
  <cp:lastModifiedBy>juan uscanga</cp:lastModifiedBy>
  <cp:revision>439</cp:revision>
  <dcterms:created xsi:type="dcterms:W3CDTF">2019-04-23T05:17:10Z</dcterms:created>
  <dcterms:modified xsi:type="dcterms:W3CDTF">2021-05-25T22:24:09Z</dcterms:modified>
</cp:coreProperties>
</file>